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ED606E3-5E52-4B7F-9EA5-19059E60E26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DB4DEE-CC0E-4B0C-AA75-9F50119672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9189F3-35F1-438F-99FB-F03F392793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E25296-AB85-467F-AD42-3D79363EA5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077AA7-AE3E-4881-8103-C9839C4459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EA0AA6-0BBB-4E52-9A1A-FCD68D450A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A57FDB-0CF9-4266-9446-78285EE09D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BFEBA9-4229-415D-AF1F-4EB322CD46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F2FAE3-4FD1-43DF-B599-B04567E7C7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22A6CB-A8CF-47A8-AC5C-87DDCE3AC9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530D17-B4F4-4106-9DBF-8F3B6BA88A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231473-A9A9-4B13-A0C1-38AC70DE3A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E964DD-FBC7-452C-A78C-D9B630368E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450F12-41F7-4DE2-A01F-35BA1BA450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AB0512-92CD-4F17-A370-D48B8F7208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DC0257-C6A3-4F0A-BFEC-C88C931472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7C81A7-17B7-496E-AFC2-88DED5C4D2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8A6C47-30A9-4CEE-98DB-54EE03A437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ED4658-0818-4B12-9F96-62D0C03651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A3B518-801F-4151-AFFC-75EDE53AE4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4A4F09-CA71-4814-B7AC-39307064F1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F0FE4E-B257-4198-BDA6-5CDD77518D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EBEA64-A5E5-43F4-B2A2-DBBE919F17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8DFC3C-748F-4C3A-853A-3382F391BB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E23394-0600-4B76-BC02-23CFD3377D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215CF0-3017-409E-8502-30D2F7E44B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BEAE0F-DA6F-4B99-A380-C95F6354F7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FD452D-01A2-490E-B0AB-9E97B642D2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7F4727-43F3-4827-973F-FAF47F8B86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C90F96-F14B-48C9-90ED-D756E3067B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0DB55A-DC31-42ED-B7CE-D7C6ED46C1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7E797F-7DBB-4BEE-97EC-480FF18E6C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EF88A0-6FA5-4226-BE92-2C89C674F7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B8CAE3-3D3A-467A-A7DF-3E7D3325D4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CB88C-C616-4B37-8457-CBBC56D648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7112E0-E133-4008-9410-76E2A0F7DE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83C943-9253-47FD-A135-81D173CF93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BC4ACD-07E0-4FBB-B689-4829C2DDF8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811034-1E30-4508-9F23-6CE5843583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4C64B7-97E0-4042-B5A4-AA772449F7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4183C-FDC9-40D4-9F88-59F43065DF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F61284-C8F1-463F-A625-78504F63F9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B38D24-4995-43B8-9F21-C8FA12A49E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D875BD-15F3-4FF0-B818-FFBF42F8EA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BE3D8A-5557-4BD6-BC64-95329C80D8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FF0B80-73B5-44AF-A255-176C95BE02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D6FE80-8DC9-4B31-9C76-AF10814B13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F56E89-EF53-492C-A0CC-4697CD774C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65850-42B5-4F18-AB2E-79D91B3CD7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B9427E-AB50-48C8-AA52-E31818F46B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F7CE54-642F-48B0-B120-A74F081B10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F3A413-A9F2-4FBB-BD4D-B450365C3B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448392-8B03-4D60-8365-F24029F293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90EE7C-C3B9-4071-8315-80851FDA3D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E51018-98B0-4259-B2D3-EEB560EC88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579A85-8049-4A89-A520-6C8736BB2B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DC0360-1993-408B-BD85-EFD9280CC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7ECB31-9653-4AC2-AAA6-A8801E27AA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0F9A6B-8357-4A9E-87E8-FD10963169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8FB512-F104-49EC-8C47-F6331168AB1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37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2024-09-10T00:18:55Z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