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DC6A9E9-5F3A-4C32-959C-537187DDBBF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73B93D-5063-4C26-A74A-E6A293E4C5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82C85E-B4B9-468C-9DCB-F6059D231B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67BDA6-CEC0-4823-B78C-9B2869CF4D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526C52-E4EE-48F5-8E3E-608CF1CE07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95C257-0F2D-47C6-BB53-D3B17C3FA7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570D7D-6720-41D9-A9D9-3444D744CD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4E98BD-96BE-4E83-9D52-D33D3FE83E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A69651-EFE7-495A-BC2C-7CEB649A44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78A07E-3080-4344-8ABE-589F522B49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E1CF72-3232-472F-9D01-19376BAB14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6B5877-9881-4874-A41C-C0FBAB0EC5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674585-1FE9-45BC-AC4F-7F6F3134BD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24CEB0-EFBC-4291-8163-F7C3396999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FCEC88-DF90-46B5-A4C1-374C225E50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4F8A3B-E656-49EF-B0A8-1F02D10F37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B70C5A-3B1D-48DC-B61C-9BDF3B9563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1EAEC9-F292-4550-9760-62DEB8194C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D16B25-4A09-4DB2-908B-E295FAA288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7CB612-5DBE-4285-BEAF-127CCE12C4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8D9869-3B96-4ABA-869F-EC469F5D25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0F3724-2384-4E51-92BA-972EB5C813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92B87E-B3F7-4F4C-BE3C-1DD91F8B29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18F419-CE82-4A23-9CE8-C49D11ABA1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02B19F-4967-4AA7-B348-54E8BBC1C4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9D8715-A9D8-4899-B4A8-7AB3E5D79E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6DCA47-B3D7-4D2E-8F5A-E2705524FE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C7DD02-978B-4F0B-A7B6-69FAD28524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6C77D3-6A72-4004-BFF8-67FBD21E29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BFADD4-9B92-4411-97D6-0320BB2B43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0B1B79-C3CA-4817-8F7E-24B99A04CE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37BF45-77BA-48B7-B3D6-1701516007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A3469F-8111-4673-B8EC-E9A52F85AA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AB33AA-C750-4511-8CE1-A21DF7ABBE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26E1B3-AAD4-4D8C-84AF-B4B7BB77AE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1B53A5-E045-4C2A-A1F1-4949E511C4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2A355E-A3AC-4692-A7CD-F01D1CFDA9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DEDA03-D6DB-4E03-901C-A3D160E5D5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B7EB3D-CA00-4D28-A457-50349A6989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C66D47-A654-4C53-9A86-6E3D5CAE75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BFB349-84B1-4714-80A6-68939DA1E1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E818F2-0E3B-451D-884B-8869F5948E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FB5BF5-F58F-40A1-BE71-1AA86B5C7A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A8F0C1-5401-4876-9BA6-7A98FA3012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650AD2-AB4D-4579-9904-BFBA33C960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096B07-4723-444C-B4E1-F7067244AB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ABEFB9-B045-4AA3-8169-E7C8D88BD6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8BD349-C811-48F2-9743-E0EF955083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FC46D8-2727-43E8-8D94-9B60934CDA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6863C6-7BB7-4097-924F-C310538FA3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EEE700-1463-43AD-8E40-B2165D7CAC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8D8EB8-7039-456A-98DA-A496482B87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00F2A7-E12B-4162-A9F0-05A6928289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C63BD1-759F-451E-8A47-FFAB16D98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B770B3-BCF4-48D5-A693-43FEED090E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1FA7AF-6260-4C60-8C0E-47F1AD76B4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2E56D3-1D21-487B-A2AA-14173E8E63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0196B3-A453-4513-A456-906703223A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D8D0B8-035C-44D9-B9DC-2DF4FEB196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CF0F17-0AA2-4AEB-BC0D-6B63E01553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6601C2-914F-492C-BC60-D9DFBAA15B2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720" y="948600"/>
            <a:ext cx="493848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560" cy="2865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56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Текст. поле 7"/>
          <p:cNvSpPr/>
          <p:nvPr/>
        </p:nvSpPr>
        <p:spPr>
          <a:xfrm>
            <a:off x="569160" y="1888920"/>
            <a:ext cx="4819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3"/>
          <p:cNvSpPr/>
          <p:nvPr/>
        </p:nvSpPr>
        <p:spPr>
          <a:xfrm rot="18679800">
            <a:off x="6781320" y="457920"/>
            <a:ext cx="624924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5"/>
          <p:cNvSpPr/>
          <p:nvPr/>
        </p:nvSpPr>
        <p:spPr>
          <a:xfrm>
            <a:off x="1640880" y="459288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6" name="Изображение 40"/>
          <p:cNvSpPr/>
          <p:nvPr/>
        </p:nvSpPr>
        <p:spPr>
          <a:xfrm>
            <a:off x="867240" y="3590280"/>
            <a:ext cx="252000" cy="2523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480" cy="11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2024-09-10T00:19:13Z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