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B2522A4-1582-41F8-8C64-0AD78B3928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E5B489-69F2-49D7-828F-A50938263D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179D83-B619-48A0-9143-664CE143EE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339DAC-320F-44EC-955B-9E0BDB4620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3A0723-1EC5-4E4E-9EF6-266A22B86B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3C1F82-1248-4524-925F-CE62DC4E4D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393B64-8C62-43F5-A8B7-D953FE4992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580BE-C3B9-456F-9946-2E91587D66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D79FE-5109-4514-B343-32FF79371C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457328-E0B6-4413-94FF-C1BF968509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E84357-0A63-4EBB-87C8-928C8D5655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BCDE20-5131-4EDD-A809-F37ED64792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D0035D-C69B-4171-BEF0-46F5F68A7B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83D364-BEBA-45C0-B7C1-9559276C41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A3D442-2EF0-4A9A-96FD-9FC8A21D1A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15115F-8EA4-4C73-9947-A05CB45993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4F437D-9F74-4C34-AE44-69FE781744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8C6D16-07CB-4D92-88F2-0EFCFFDEDD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A50AA2-1F2C-4F53-9281-C9BEDCB49B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35F07A-5AD7-4956-96BA-1289198167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9E4807-F8A7-416D-856F-3A4A6D2F7C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008506-A043-42C7-A954-C220DC60AD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25A32C-100E-4C53-8ECD-C211B9DF63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35B172-444E-47B8-8F49-58A17A99C2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629A90-2A50-4D57-B770-6F8F6C5F07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4475A-57BE-422B-9BA2-F176C0969C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7043FC-8E03-4D66-8A14-491589DB12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95E39F-0220-4076-AD5F-6BE3E0DC31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2DD661-B117-4727-B801-FC777ABC08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0673F8-7F32-4D79-AF54-39CE9898A8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E95567-81B2-4828-8215-BB8A0E9FB6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E1C23C-FA6A-48C8-BE64-8D4F3E8D95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2348DB-7858-44DA-A157-55CBC7E351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F42011-3300-4DA7-A8A1-913AD73E40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FB66AF-042F-482B-B8A3-25DB0A0B9E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9B9A44-D05B-49DE-B71A-852FB9CB3C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B7BB98-0C9F-4B4F-BF98-592B6F62DA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DC1753-3376-4CB8-A025-FE33A753D2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55A1E3-A43A-40D8-9D21-2B4FF3430E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D84A06-F7C8-4D32-8112-EFAF527D49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9950EC-4BC7-48F8-98BD-941550B605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CCB9DC-02B1-4BAC-B097-31D17CB1DC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59CD03-E951-47DE-8076-4A48F6F430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3C9C43-AC7B-4433-887F-E76C3A951D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140602-7DA0-4E7D-BA4B-DCCA1A9717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907BBD-BC6C-40A8-8DFE-414DA68FFD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1F1E7A-5D62-4B1C-973E-034A4EA3D6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7437E7-97D2-48F1-B2B8-EF30479C85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7FC22-8B5F-46BD-B02B-7299122162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B62356-507A-44C9-A2C6-C0426349F8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66E16E-1EEA-435D-9A68-41F69CA50D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B0166-465A-4B34-8D90-BE422B9650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157EDB-6BC1-4AF2-9ECA-6815E98358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D9DEFE-B6D7-4EDA-B931-BB3B15E4D6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2403A-F4B2-4C1F-98EE-6B3180630D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19470C-8CB4-41BC-AABB-FEC4B11518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C01B90-3F15-4EF1-BFB4-2822838708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EDC6F0-698B-450A-B8B5-1925AD6C08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1E6C8B-7CE9-42CD-BAF8-19E06BE03D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D9AB6-CF10-4601-B3FA-05CF4AD6A9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B344B1-0E93-4A0F-A32D-1924D5481C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624445-D576-4808-B173-197A55D153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315496-C5A1-4CB9-A201-E48CDE8AE57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720" y="948600"/>
            <a:ext cx="493848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560" cy="2865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56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Текст. поле 7"/>
          <p:cNvSpPr/>
          <p:nvPr/>
        </p:nvSpPr>
        <p:spPr>
          <a:xfrm>
            <a:off x="569160" y="1888920"/>
            <a:ext cx="4819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56" name="Прямоугольник со скругленными углами 3"/>
          <p:cNvSpPr/>
          <p:nvPr/>
        </p:nvSpPr>
        <p:spPr>
          <a:xfrm rot="18679800">
            <a:off x="6781320" y="457920"/>
            <a:ext cx="624924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оугольник 5"/>
          <p:cNvSpPr/>
          <p:nvPr/>
        </p:nvSpPr>
        <p:spPr>
          <a:xfrm>
            <a:off x="1640880" y="459288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9" name="Изображение 40"/>
          <p:cNvSpPr/>
          <p:nvPr/>
        </p:nvSpPr>
        <p:spPr>
          <a:xfrm>
            <a:off x="867240" y="3590280"/>
            <a:ext cx="252000" cy="2523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480" cy="11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2024-09-10T00:19:49Z</dcterms:modified>
  <cp:revision>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