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FB1563D-1164-471B-A7CA-38608477D33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A2E009-6AAB-4B8E-8D5D-73E0340937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972229-C38F-4EF1-A6D5-B76389AB91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E1DB43-CC67-40C4-904C-62EB03F17B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4A8FBC-C063-4F40-BE82-DF73B9B6BC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4A467E-28A2-4E18-8B2B-6BF2BF8AD3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62E895-A570-4435-8B55-C20A1BF1E9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0C7C97-B5EB-49F4-9E38-C7987C027B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646A9D-65D6-40CE-A113-EEFF0CF821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560DA0-C086-44F0-A7F5-7EA36FBFBB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5D084B-BAEC-4125-9202-1C957AAE30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9ABD30-3CE0-4822-B6EC-DE7683E5E9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1EEA3F-1771-4D35-94A0-CB7D80916A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888629-2452-4DBD-BF3C-BE110D64C8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38275-AA6D-4EFE-AAAE-92E8B55EDB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371B6-CBCE-47CF-B913-81AB89ED1B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60EE8-E016-4BD8-BD19-EC2C8F9696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5E4966-C1AA-4D89-9B26-AF89A6E14D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3A747-6A77-40A9-866E-C000D4E78F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F3EEE2-5EBB-404F-96E3-3BF0A2E3DF8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1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2024-09-10T00:07:30Z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