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02F6FCC-B261-40BB-8767-9DF354301D5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48D07F-A1F7-46D6-95E6-178C14D32B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7610C9-00AF-4A55-8CF8-E1FD5FBB9F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4FD101-C2DB-437B-AAB4-2DE4DB6F37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0B91F9-848D-4A72-8643-EBBCCE2688F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0D8D55-BB80-4534-8F9C-CB56397DAE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23124E-F171-4E5A-9AC6-C539FA54A0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63BF0A-0542-4794-8C81-699A3F2C9B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3284D2-26E0-4259-A045-EA4705BC13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E64A0B-A656-4F75-8D68-BC19607084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A77831-363C-4F74-A98E-7A31B7017F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68314C-BCE3-4696-B4FF-F460A54A51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CC870A-137F-4595-850A-DC1DBEFEA0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E775B2-B158-4DFE-83C8-E73BD93C21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DCA898-C93D-46C2-84E6-8EF101840E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FF228F-7828-42AF-8D9F-109B76657D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2CF469-8141-4284-B577-AD3284CE25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7F03BB-A1B4-420E-9800-CF0C9C576D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61E9DC-3233-40CB-B5D1-B9D0F3C10D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26B409-E3FA-453A-8C14-ADF9FCFBAD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BF7DB5-2955-46D8-B0B6-06C413D3F7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997CE6-944E-41F1-A3E3-BC23182C007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00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71800" y="4740120"/>
            <a:ext cx="289080" cy="2890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080" cy="18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00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3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520"/>
            <a:ext cx="1499400" cy="14994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8200" cy="8085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960" cy="15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92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Текст. поле 7"/>
          <p:cNvSpPr/>
          <p:nvPr/>
        </p:nvSpPr>
        <p:spPr>
          <a:xfrm>
            <a:off x="569160" y="1888920"/>
            <a:ext cx="4822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2" name="Прямоугольник со скругленными углами 3"/>
          <p:cNvSpPr/>
          <p:nvPr/>
        </p:nvSpPr>
        <p:spPr>
          <a:xfrm rot="18679800">
            <a:off x="6783120" y="457560"/>
            <a:ext cx="625176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оугольник 5"/>
          <p:cNvSpPr/>
          <p:nvPr/>
        </p:nvSpPr>
        <p:spPr>
          <a:xfrm>
            <a:off x="1640880" y="459288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" name="Изображение 40"/>
          <p:cNvSpPr/>
          <p:nvPr/>
        </p:nvSpPr>
        <p:spPr>
          <a:xfrm>
            <a:off x="867240" y="3590280"/>
            <a:ext cx="254520" cy="2548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000" cy="11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2024-09-10T00:08:06Z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