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79" r:id="rId2"/>
    <p:sldId id="264" r:id="rId3"/>
    <p:sldId id="27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C86"/>
    <a:srgbClr val="BAC77B"/>
    <a:srgbClr val="CFD890"/>
    <a:srgbClr val="A0A585"/>
    <a:srgbClr val="D4DC9C"/>
    <a:srgbClr val="EAEBBD"/>
    <a:srgbClr val="F5DD4D"/>
    <a:srgbClr val="000000"/>
    <a:srgbClr val="E9E9E9"/>
    <a:srgbClr val="205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ADE1553-B55B-4B19-934A-A96E25126C3C}"/>
              </a:ext>
            </a:extLst>
          </p:cNvPr>
          <p:cNvSpPr>
            <a:spLocks noChangeAspect="1"/>
          </p:cNvSpPr>
          <p:nvPr/>
        </p:nvSpPr>
        <p:spPr>
          <a:xfrm>
            <a:off x="460151" y="459573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E06FEA-8EF8-473F-8ADE-364D5FAD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96422"/>
            <a:ext cx="291491" cy="291491"/>
          </a:xfrm>
          <a:prstGeom prst="rect">
            <a:avLst/>
          </a:prstGeom>
        </p:spPr>
      </p:pic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06A005B8-DF65-4B73-8E31-DC69B8EB0F73}"/>
              </a:ext>
            </a:extLst>
          </p:cNvPr>
          <p:cNvSpPr>
            <a:spLocks noChangeAspect="1"/>
          </p:cNvSpPr>
          <p:nvPr/>
        </p:nvSpPr>
        <p:spPr>
          <a:xfrm>
            <a:off x="460151" y="359023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rgbClr val="A0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721894" y="257176"/>
            <a:ext cx="5186362" cy="465058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121944" y="63104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121944" y="2127661"/>
            <a:ext cx="900112" cy="8881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121944" y="361234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110773" y="489699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110773" y="1025385"/>
            <a:ext cx="35796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107162" y="1985286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107162" y="2517957"/>
            <a:ext cx="35796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107162" y="3470760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107162" y="4003431"/>
            <a:ext cx="35796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A8B32-9D6B-484F-8879-DE4E765CC8E7}"/>
              </a:ext>
            </a:extLst>
          </p:cNvPr>
          <p:cNvSpPr txBox="1"/>
          <p:nvPr/>
        </p:nvSpPr>
        <p:spPr>
          <a:xfrm>
            <a:off x="166127" y="200808"/>
            <a:ext cx="3148573" cy="18423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2523</TotalTime>
  <Words>27</Words>
  <Application>Microsoft Office PowerPoint</Application>
  <PresentationFormat>Экран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54</cp:revision>
  <dcterms:created xsi:type="dcterms:W3CDTF">2024-04-17T19:56:02Z</dcterms:created>
  <dcterms:modified xsi:type="dcterms:W3CDTF">2024-11-29T08:43:09Z</dcterms:modified>
</cp:coreProperties>
</file>