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7"/>
  </p:notesMasterIdLst>
  <p:sldIdLst>
    <p:sldId id="279" r:id="rId2"/>
    <p:sldId id="264" r:id="rId3"/>
    <p:sldId id="258" r:id="rId4"/>
    <p:sldId id="265" r:id="rId5"/>
    <p:sldId id="278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C86"/>
    <a:srgbClr val="BAC77B"/>
    <a:srgbClr val="CFD890"/>
    <a:srgbClr val="A0A585"/>
    <a:srgbClr val="D4DC9C"/>
    <a:srgbClr val="EAEBBD"/>
    <a:srgbClr val="F5DD4D"/>
    <a:srgbClr val="000000"/>
    <a:srgbClr val="E9E9E9"/>
    <a:srgbClr val="205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355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3857C1-0282-46D8-B50F-09E039BF090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323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6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660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1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2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81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0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91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36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5">
            <a:extLst>
              <a:ext uri="{FF2B5EF4-FFF2-40B4-BE49-F238E27FC236}">
                <a16:creationId xmlns:a16="http://schemas.microsoft.com/office/drawing/2014/main" id="{AADE1553-B55B-4B19-934A-A96E25126C3C}"/>
              </a:ext>
            </a:extLst>
          </p:cNvPr>
          <p:cNvSpPr>
            <a:spLocks noChangeAspect="1"/>
          </p:cNvSpPr>
          <p:nvPr/>
        </p:nvSpPr>
        <p:spPr>
          <a:xfrm>
            <a:off x="460151" y="4595734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E06FEA-8EF8-473F-8ADE-364D5FADA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227" y="4596422"/>
            <a:ext cx="291491" cy="291491"/>
          </a:xfrm>
          <a:prstGeom prst="rect">
            <a:avLst/>
          </a:prstGeom>
        </p:spPr>
      </p:pic>
      <p:sp>
        <p:nvSpPr>
          <p:cNvPr id="15" name="Прямоугольник 5">
            <a:extLst>
              <a:ext uri="{FF2B5EF4-FFF2-40B4-BE49-F238E27FC236}">
                <a16:creationId xmlns:a16="http://schemas.microsoft.com/office/drawing/2014/main" id="{06A005B8-DF65-4B73-8E31-DC69B8EB0F73}"/>
              </a:ext>
            </a:extLst>
          </p:cNvPr>
          <p:cNvSpPr>
            <a:spLocks noChangeAspect="1"/>
          </p:cNvSpPr>
          <p:nvPr/>
        </p:nvSpPr>
        <p:spPr>
          <a:xfrm>
            <a:off x="460151" y="359023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1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Тема:</a:t>
            </a:r>
            <a:endParaRPr lang="en-US" altLang="ru-RU" sz="1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88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о скругленными углами 3">
            <a:extLst>
              <a:ext uri="{FF2B5EF4-FFF2-40B4-BE49-F238E27FC236}">
                <a16:creationId xmlns:a16="http://schemas.microsoft.com/office/drawing/2014/main" id="{AE115C34-7D47-487C-B3D4-43A9C07C0B2A}"/>
              </a:ext>
            </a:extLst>
          </p:cNvPr>
          <p:cNvSpPr/>
          <p:nvPr/>
        </p:nvSpPr>
        <p:spPr>
          <a:xfrm>
            <a:off x="3507579" y="0"/>
            <a:ext cx="5636422" cy="5143500"/>
          </a:xfrm>
          <a:prstGeom prst="roundRect">
            <a:avLst>
              <a:gd name="adj" fmla="val 0"/>
            </a:avLst>
          </a:prstGeom>
          <a:solidFill>
            <a:srgbClr val="A0A5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20AC4FA6-5743-41B3-9AA5-DACA17BF40DC}"/>
              </a:ext>
            </a:extLst>
          </p:cNvPr>
          <p:cNvSpPr/>
          <p:nvPr/>
        </p:nvSpPr>
        <p:spPr>
          <a:xfrm>
            <a:off x="3721894" y="257176"/>
            <a:ext cx="5186362" cy="4650580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BEBA92BC-D8CF-4449-9786-954BF0E33DF4}"/>
              </a:ext>
            </a:extLst>
          </p:cNvPr>
          <p:cNvSpPr/>
          <p:nvPr/>
        </p:nvSpPr>
        <p:spPr>
          <a:xfrm>
            <a:off x="4121944" y="631046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01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FF550B3-1A4A-4BC6-B025-612645E0179B}"/>
              </a:ext>
            </a:extLst>
          </p:cNvPr>
          <p:cNvSpPr/>
          <p:nvPr/>
        </p:nvSpPr>
        <p:spPr>
          <a:xfrm>
            <a:off x="4121944" y="2127661"/>
            <a:ext cx="900112" cy="8881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02</a:t>
            </a: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E300B356-E127-44D1-82D4-83CD5FCAECFE}"/>
              </a:ext>
            </a:extLst>
          </p:cNvPr>
          <p:cNvSpPr/>
          <p:nvPr/>
        </p:nvSpPr>
        <p:spPr>
          <a:xfrm>
            <a:off x="4121944" y="3612342"/>
            <a:ext cx="900112" cy="90011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03</a:t>
            </a: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53C1FCFE-BBE5-4D5C-82FD-1F73113E091C}"/>
              </a:ext>
            </a:extLst>
          </p:cNvPr>
          <p:cNvSpPr/>
          <p:nvPr/>
        </p:nvSpPr>
        <p:spPr>
          <a:xfrm>
            <a:off x="5110773" y="489699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CC6D6461-CFD4-4F99-B3DD-15D02BAAF409}"/>
              </a:ext>
            </a:extLst>
          </p:cNvPr>
          <p:cNvSpPr/>
          <p:nvPr/>
        </p:nvSpPr>
        <p:spPr>
          <a:xfrm>
            <a:off x="5110773" y="1025385"/>
            <a:ext cx="35796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46E229BC-F694-4EC4-AEFB-8FB477637B70}"/>
              </a:ext>
            </a:extLst>
          </p:cNvPr>
          <p:cNvSpPr/>
          <p:nvPr/>
        </p:nvSpPr>
        <p:spPr>
          <a:xfrm>
            <a:off x="5107162" y="1985286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AF1F0E3B-9A5C-4D79-9C2E-28F04FAA6403}"/>
              </a:ext>
            </a:extLst>
          </p:cNvPr>
          <p:cNvSpPr/>
          <p:nvPr/>
        </p:nvSpPr>
        <p:spPr>
          <a:xfrm>
            <a:off x="5107162" y="2517957"/>
            <a:ext cx="35796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4066A553-FBF4-467D-94BF-C1F167B2C0BC}"/>
              </a:ext>
            </a:extLst>
          </p:cNvPr>
          <p:cNvSpPr/>
          <p:nvPr/>
        </p:nvSpPr>
        <p:spPr>
          <a:xfrm>
            <a:off x="5107162" y="3470760"/>
            <a:ext cx="35796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D94AD368-16F8-4768-BA47-5F6FE631C245}"/>
              </a:ext>
            </a:extLst>
          </p:cNvPr>
          <p:cNvSpPr/>
          <p:nvPr/>
        </p:nvSpPr>
        <p:spPr>
          <a:xfrm>
            <a:off x="5107162" y="4003431"/>
            <a:ext cx="35796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A8B32-9D6B-484F-8879-DE4E765CC8E7}"/>
              </a:ext>
            </a:extLst>
          </p:cNvPr>
          <p:cNvSpPr txBox="1"/>
          <p:nvPr/>
        </p:nvSpPr>
        <p:spPr>
          <a:xfrm>
            <a:off x="166127" y="200808"/>
            <a:ext cx="3148573" cy="184230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64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о скругленными углами 3">
            <a:extLst>
              <a:ext uri="{FF2B5EF4-FFF2-40B4-BE49-F238E27FC236}">
                <a16:creationId xmlns:a16="http://schemas.microsoft.com/office/drawing/2014/main" id="{EB736DD6-4525-413E-B2BF-49965C34AF98}"/>
              </a:ext>
            </a:extLst>
          </p:cNvPr>
          <p:cNvSpPr/>
          <p:nvPr/>
        </p:nvSpPr>
        <p:spPr>
          <a:xfrm>
            <a:off x="0" y="0"/>
            <a:ext cx="9144000" cy="1961988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" name="TextBox 10">
            <a:extLst>
              <a:ext uri="{FF2B5EF4-FFF2-40B4-BE49-F238E27FC236}">
                <a16:creationId xmlns:a16="http://schemas.microsoft.com/office/drawing/2014/main" id="{13622F95-95DB-429E-B3A5-4CEC1853F86A}"/>
              </a:ext>
            </a:extLst>
          </p:cNvPr>
          <p:cNvSpPr/>
          <p:nvPr/>
        </p:nvSpPr>
        <p:spPr>
          <a:xfrm>
            <a:off x="384926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SUBTITLE1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798C6C3-C23A-4831-B0E0-F6CCEC21AF6B}"/>
              </a:ext>
            </a:extLst>
          </p:cNvPr>
          <p:cNvSpPr/>
          <p:nvPr/>
        </p:nvSpPr>
        <p:spPr>
          <a:xfrm>
            <a:off x="384926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BE4738CE-5F85-4E7D-A9E1-8B441CC5809A}"/>
              </a:ext>
            </a:extLst>
          </p:cNvPr>
          <p:cNvSpPr/>
          <p:nvPr/>
        </p:nvSpPr>
        <p:spPr>
          <a:xfrm>
            <a:off x="3239272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A01D819-70AC-4076-A9B8-F8E51353F4BB}"/>
              </a:ext>
            </a:extLst>
          </p:cNvPr>
          <p:cNvSpPr/>
          <p:nvPr/>
        </p:nvSpPr>
        <p:spPr>
          <a:xfrm>
            <a:off x="3239272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C4036B07-0ED8-4CF1-B953-6B1B0BF86826}"/>
              </a:ext>
            </a:extLst>
          </p:cNvPr>
          <p:cNvSpPr/>
          <p:nvPr/>
        </p:nvSpPr>
        <p:spPr>
          <a:xfrm>
            <a:off x="6093619" y="2571750"/>
            <a:ext cx="2665455" cy="7143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b="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F85B4B00-F89B-417F-963E-7C428805EFA7}"/>
              </a:ext>
            </a:extLst>
          </p:cNvPr>
          <p:cNvSpPr/>
          <p:nvPr/>
        </p:nvSpPr>
        <p:spPr>
          <a:xfrm>
            <a:off x="6093619" y="3356357"/>
            <a:ext cx="2665455" cy="15656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A8F858-9C18-4906-9472-ECA6C8947F80}"/>
              </a:ext>
            </a:extLst>
          </p:cNvPr>
          <p:cNvSpPr txBox="1"/>
          <p:nvPr/>
        </p:nvSpPr>
        <p:spPr>
          <a:xfrm>
            <a:off x="384926" y="2177997"/>
            <a:ext cx="8466179" cy="48117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20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2ACD1364-3CF5-4CAE-8EA9-7688D559F3B8}"/>
              </a:ext>
            </a:extLst>
          </p:cNvPr>
          <p:cNvSpPr/>
          <p:nvPr/>
        </p:nvSpPr>
        <p:spPr>
          <a:xfrm>
            <a:off x="4636296" y="250030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</a:t>
            </a:r>
            <a:endParaRPr lang="ru-RU" dirty="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D06CE78-0765-472C-BF9E-217E96399A7F}"/>
              </a:ext>
            </a:extLst>
          </p:cNvPr>
          <p:cNvSpPr/>
          <p:nvPr/>
        </p:nvSpPr>
        <p:spPr>
          <a:xfrm>
            <a:off x="329529" y="257174"/>
            <a:ext cx="4198554" cy="4625578"/>
          </a:xfrm>
          <a:prstGeom prst="roundRect">
            <a:avLst>
              <a:gd name="adj" fmla="val 6228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57710E1-B2A0-4BD3-8D5F-3606C1E88BF9}"/>
              </a:ext>
            </a:extLst>
          </p:cNvPr>
          <p:cNvSpPr/>
          <p:nvPr/>
        </p:nvSpPr>
        <p:spPr>
          <a:xfrm>
            <a:off x="4271963" y="1193011"/>
            <a:ext cx="635793" cy="635793"/>
          </a:xfrm>
          <a:prstGeom prst="ellipse">
            <a:avLst/>
          </a:prstGeom>
          <a:solidFill>
            <a:srgbClr val="F5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10">
            <a:extLst>
              <a:ext uri="{FF2B5EF4-FFF2-40B4-BE49-F238E27FC236}">
                <a16:creationId xmlns:a16="http://schemas.microsoft.com/office/drawing/2014/main" id="{685AA42C-46D0-41A5-A969-17FC8B601F8A}"/>
              </a:ext>
            </a:extLst>
          </p:cNvPr>
          <p:cNvSpPr/>
          <p:nvPr/>
        </p:nvSpPr>
        <p:spPr>
          <a:xfrm>
            <a:off x="581636" y="828775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</a:t>
            </a:r>
            <a:r>
              <a:rPr lang="ru-RU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D8B03A82-B57E-44BD-99D0-61B72DE25D1E}"/>
              </a:ext>
            </a:extLst>
          </p:cNvPr>
          <p:cNvSpPr/>
          <p:nvPr/>
        </p:nvSpPr>
        <p:spPr>
          <a:xfrm>
            <a:off x="581636" y="1364461"/>
            <a:ext cx="3693937" cy="7900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1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18B96010-7930-4CDB-B5AD-0B64B10EAA3C}"/>
              </a:ext>
            </a:extLst>
          </p:cNvPr>
          <p:cNvSpPr/>
          <p:nvPr/>
        </p:nvSpPr>
        <p:spPr>
          <a:xfrm>
            <a:off x="578025" y="2154547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SUBTITLE2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0">
            <a:extLst>
              <a:ext uri="{FF2B5EF4-FFF2-40B4-BE49-F238E27FC236}">
                <a16:creationId xmlns:a16="http://schemas.microsoft.com/office/drawing/2014/main" id="{185EFCBF-CA41-4F31-B492-CFF52F79253A}"/>
              </a:ext>
            </a:extLst>
          </p:cNvPr>
          <p:cNvSpPr/>
          <p:nvPr/>
        </p:nvSpPr>
        <p:spPr>
          <a:xfrm>
            <a:off x="578025" y="2687218"/>
            <a:ext cx="3693937" cy="84368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2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0">
            <a:extLst>
              <a:ext uri="{FF2B5EF4-FFF2-40B4-BE49-F238E27FC236}">
                <a16:creationId xmlns:a16="http://schemas.microsoft.com/office/drawing/2014/main" id="{5EF471A4-E8FE-49B0-9692-F9EB3934F403}"/>
              </a:ext>
            </a:extLst>
          </p:cNvPr>
          <p:cNvSpPr/>
          <p:nvPr/>
        </p:nvSpPr>
        <p:spPr>
          <a:xfrm>
            <a:off x="578025" y="3482422"/>
            <a:ext cx="3693937" cy="5511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trike="noStrike" spc="-1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SUBTITLE3</a:t>
            </a:r>
            <a:endParaRPr lang="en-US" sz="1400" strike="noStrike" spc="-1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0">
            <a:extLst>
              <a:ext uri="{FF2B5EF4-FFF2-40B4-BE49-F238E27FC236}">
                <a16:creationId xmlns:a16="http://schemas.microsoft.com/office/drawing/2014/main" id="{05DB19AD-D5E3-4922-8D77-B3C9BB6F1A7D}"/>
              </a:ext>
            </a:extLst>
          </p:cNvPr>
          <p:cNvSpPr/>
          <p:nvPr/>
        </p:nvSpPr>
        <p:spPr>
          <a:xfrm>
            <a:off x="578025" y="4015093"/>
            <a:ext cx="3693937" cy="7952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TEXT</a:t>
            </a:r>
            <a:r>
              <a:rPr lang="ru-RU" sz="1100" b="0" strike="noStrike" spc="-1" dirty="0">
                <a:solidFill>
                  <a:schemeClr val="bg1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3</a:t>
            </a:r>
            <a:endParaRPr lang="en-US" sz="1100" b="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F62C6-E8B0-4FB7-85AB-B4FE3DDE5EE8}"/>
              </a:ext>
            </a:extLst>
          </p:cNvPr>
          <p:cNvSpPr txBox="1"/>
          <p:nvPr/>
        </p:nvSpPr>
        <p:spPr>
          <a:xfrm>
            <a:off x="553627" y="352436"/>
            <a:ext cx="3804061" cy="79008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200" strike="noStrike" spc="-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ru-RU" sz="2200" strike="noStrike" spc="-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163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A5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о скругленными углами 3">
            <a:extLst>
              <a:ext uri="{FF2B5EF4-FFF2-40B4-BE49-F238E27FC236}">
                <a16:creationId xmlns:a16="http://schemas.microsoft.com/office/drawing/2014/main" id="{BF0DFE8D-88B5-45D4-851F-4C4F72DB989E}"/>
              </a:ext>
            </a:extLst>
          </p:cNvPr>
          <p:cNvSpPr/>
          <p:nvPr/>
        </p:nvSpPr>
        <p:spPr>
          <a:xfrm>
            <a:off x="186690" y="185301"/>
            <a:ext cx="8770620" cy="4758610"/>
          </a:xfrm>
          <a:prstGeom prst="roundRect">
            <a:avLst>
              <a:gd name="adj" fmla="val 4051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Прямоугольник 10">
            <a:extLst>
              <a:ext uri="{FF2B5EF4-FFF2-40B4-BE49-F238E27FC236}">
                <a16:creationId xmlns:a16="http://schemas.microsoft.com/office/drawing/2014/main" id="{B344D9FF-4E57-4DF4-BABE-EB1E769B2CA7}"/>
              </a:ext>
            </a:extLst>
          </p:cNvPr>
          <p:cNvSpPr/>
          <p:nvPr/>
        </p:nvSpPr>
        <p:spPr>
          <a:xfrm>
            <a:off x="460151" y="658030"/>
            <a:ext cx="8469537" cy="33071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ts val="7000"/>
              </a:lnSpc>
              <a:buNone/>
            </a:pPr>
            <a:r>
              <a:rPr lang="en-US" sz="5400" spc="-1" dirty="0">
                <a:solidFill>
                  <a:srgbClr val="FFFFFF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TITLE</a:t>
            </a:r>
            <a:endParaRPr lang="en-US" sz="540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5">
            <a:extLst>
              <a:ext uri="{FF2B5EF4-FFF2-40B4-BE49-F238E27FC236}">
                <a16:creationId xmlns:a16="http://schemas.microsoft.com/office/drawing/2014/main" id="{56AE11DF-2212-4029-BC0E-209B1C6838D3}"/>
              </a:ext>
            </a:extLst>
          </p:cNvPr>
          <p:cNvSpPr>
            <a:spLocks noChangeAspect="1"/>
          </p:cNvSpPr>
          <p:nvPr/>
        </p:nvSpPr>
        <p:spPr>
          <a:xfrm>
            <a:off x="1640942" y="4497566"/>
            <a:ext cx="2999374" cy="27003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1650"/>
              </a:lnSpc>
            </a:pPr>
            <a:r>
              <a:rPr lang="ru-RU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Презентация создана в </a:t>
            </a:r>
            <a:r>
              <a:rPr lang="en-US" sz="9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9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Изображение 40">
            <a:extLst>
              <a:ext uri="{FF2B5EF4-FFF2-40B4-BE49-F238E27FC236}">
                <a16:creationId xmlns:a16="http://schemas.microsoft.com/office/drawing/2014/main" id="{6801CD31-3FA5-499A-A261-79B01176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867407" y="3495677"/>
            <a:ext cx="257279" cy="257279"/>
          </a:xfrm>
          <a:prstGeom prst="ellipse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91CA707-0A60-44AF-B60C-DC19C28F454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/>
        </p:blipFill>
        <p:spPr>
          <a:xfrm>
            <a:off x="351153" y="3698948"/>
            <a:ext cx="1289789" cy="11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2517</TotalTime>
  <Words>51</Words>
  <Application>Microsoft Office PowerPoint</Application>
  <PresentationFormat>Экран (16:9)</PresentationFormat>
  <Paragraphs>33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Алика Шпагина</cp:lastModifiedBy>
  <cp:revision>52</cp:revision>
  <dcterms:created xsi:type="dcterms:W3CDTF">2024-04-17T19:56:02Z</dcterms:created>
  <dcterms:modified xsi:type="dcterms:W3CDTF">2024-11-29T07:18:29Z</dcterms:modified>
</cp:coreProperties>
</file>