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279" r:id="rId2"/>
    <p:sldId id="264" r:id="rId3"/>
    <p:sldId id="258" r:id="rId4"/>
    <p:sldId id="265" r:id="rId5"/>
    <p:sldId id="273" r:id="rId6"/>
    <p:sldId id="267" r:id="rId7"/>
    <p:sldId id="280" r:id="rId8"/>
    <p:sldId id="275" r:id="rId9"/>
    <p:sldId id="27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86"/>
    <a:srgbClr val="BAC77B"/>
    <a:srgbClr val="CFD890"/>
    <a:srgbClr val="A0A585"/>
    <a:srgbClr val="D4DC9C"/>
    <a:srgbClr val="EAEBBD"/>
    <a:srgbClr val="F5DD4D"/>
    <a:srgbClr val="000000"/>
    <a:srgbClr val="E9E9E9"/>
    <a:srgbClr val="20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5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ADE1553-B55B-4B19-934A-A96E25126C3C}"/>
              </a:ext>
            </a:extLst>
          </p:cNvPr>
          <p:cNvSpPr>
            <a:spLocks noChangeAspect="1"/>
          </p:cNvSpPr>
          <p:nvPr/>
        </p:nvSpPr>
        <p:spPr>
          <a:xfrm>
            <a:off x="460151" y="459573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E06FEA-8EF8-473F-8ADE-364D5F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96422"/>
            <a:ext cx="291491" cy="291491"/>
          </a:xfrm>
          <a:prstGeom prst="rect">
            <a:avLst/>
          </a:prstGeom>
        </p:spPr>
      </p:pic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06A005B8-DF65-4B73-8E31-DC69B8EB0F73}"/>
              </a:ext>
            </a:extLst>
          </p:cNvPr>
          <p:cNvSpPr>
            <a:spLocks noChangeAspect="1"/>
          </p:cNvSpPr>
          <p:nvPr/>
        </p:nvSpPr>
        <p:spPr>
          <a:xfrm>
            <a:off x="460151" y="359023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721894" y="257176"/>
            <a:ext cx="5186362" cy="46505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121944" y="63104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121944" y="2127661"/>
            <a:ext cx="900112" cy="8881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121944" y="361234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110773" y="489699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110773" y="1025385"/>
            <a:ext cx="35796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107162" y="1985286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107162" y="2517957"/>
            <a:ext cx="35796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107162" y="3470760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107162" y="4003431"/>
            <a:ext cx="35796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A8B32-9D6B-484F-8879-DE4E765CC8E7}"/>
              </a:ext>
            </a:extLst>
          </p:cNvPr>
          <p:cNvSpPr txBox="1"/>
          <p:nvPr/>
        </p:nvSpPr>
        <p:spPr>
          <a:xfrm>
            <a:off x="166127" y="200808"/>
            <a:ext cx="3148573" cy="18423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8F858-9C18-4906-9472-ECA6C8947F80}"/>
              </a:ext>
            </a:extLst>
          </p:cNvPr>
          <p:cNvSpPr txBox="1"/>
          <p:nvPr/>
        </p:nvSpPr>
        <p:spPr>
          <a:xfrm>
            <a:off x="384926" y="217799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4192552" y="3830008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4192551" y="4188763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C677D42-F92F-461C-B594-EAAB870F59DD}"/>
              </a:ext>
            </a:extLst>
          </p:cNvPr>
          <p:cNvSpPr/>
          <p:nvPr/>
        </p:nvSpPr>
        <p:spPr>
          <a:xfrm>
            <a:off x="3724616" y="3830008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03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DBD8B41-C70B-4130-83D9-605659EEB792}"/>
              </a:ext>
            </a:extLst>
          </p:cNvPr>
          <p:cNvSpPr/>
          <p:nvPr/>
        </p:nvSpPr>
        <p:spPr>
          <a:xfrm>
            <a:off x="4192551" y="2571750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65EABDE-E79C-4AA9-B568-EEC922DA5649}"/>
              </a:ext>
            </a:extLst>
          </p:cNvPr>
          <p:cNvSpPr/>
          <p:nvPr/>
        </p:nvSpPr>
        <p:spPr>
          <a:xfrm>
            <a:off x="4192550" y="2930505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ECD780A-089F-42E9-BB7F-E8466467ADAA}"/>
              </a:ext>
            </a:extLst>
          </p:cNvPr>
          <p:cNvSpPr/>
          <p:nvPr/>
        </p:nvSpPr>
        <p:spPr>
          <a:xfrm>
            <a:off x="3724615" y="2571750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02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4192551" y="1311924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4192550" y="1670679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946DB4D-6D08-4042-9F32-8392F7CE56A3}"/>
              </a:ext>
            </a:extLst>
          </p:cNvPr>
          <p:cNvSpPr/>
          <p:nvPr/>
        </p:nvSpPr>
        <p:spPr>
          <a:xfrm>
            <a:off x="3724615" y="1311924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FDF03-FCF6-45BA-9811-3D5D5370D0EE}"/>
              </a:ext>
            </a:extLst>
          </p:cNvPr>
          <p:cNvSpPr txBox="1"/>
          <p:nvPr/>
        </p:nvSpPr>
        <p:spPr>
          <a:xfrm>
            <a:off x="3607594" y="215149"/>
            <a:ext cx="5375671" cy="91007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B4BF0E6-BB7E-41C2-A1EB-CAE4E350EAF0}"/>
              </a:ext>
            </a:extLst>
          </p:cNvPr>
          <p:cNvSpPr/>
          <p:nvPr/>
        </p:nvSpPr>
        <p:spPr>
          <a:xfrm>
            <a:off x="3417092" y="1051559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221B11A4-B304-4D84-9449-EA2C94FD1360}"/>
              </a:ext>
            </a:extLst>
          </p:cNvPr>
          <p:cNvSpPr/>
          <p:nvPr/>
        </p:nvSpPr>
        <p:spPr>
          <a:xfrm>
            <a:off x="3417092" y="2452015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028471E-C3B7-4B63-80D9-21CD0920383C}"/>
              </a:ext>
            </a:extLst>
          </p:cNvPr>
          <p:cNvSpPr/>
          <p:nvPr/>
        </p:nvSpPr>
        <p:spPr>
          <a:xfrm>
            <a:off x="3417092" y="3849897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3821671" y="1115377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740E5D9-0643-42BA-89EE-65D6786F63F5}"/>
              </a:ext>
            </a:extLst>
          </p:cNvPr>
          <p:cNvCxnSpPr>
            <a:cxnSpLocks/>
          </p:cNvCxnSpPr>
          <p:nvPr/>
        </p:nvCxnSpPr>
        <p:spPr>
          <a:xfrm>
            <a:off x="782479" y="987352"/>
            <a:ext cx="0" cy="3813248"/>
          </a:xfrm>
          <a:prstGeom prst="line">
            <a:avLst/>
          </a:prstGeom>
          <a:ln>
            <a:solidFill>
              <a:srgbClr val="C0C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54CFFB-9A0B-429E-A08F-7D36B91BCEDB}"/>
              </a:ext>
            </a:extLst>
          </p:cNvPr>
          <p:cNvSpPr/>
          <p:nvPr/>
        </p:nvSpPr>
        <p:spPr>
          <a:xfrm>
            <a:off x="1135856" y="1033179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1164433" y="1033178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CBCCCD6-938D-4173-BD89-4610258E6CC1}"/>
              </a:ext>
            </a:extLst>
          </p:cNvPr>
          <p:cNvSpPr/>
          <p:nvPr/>
        </p:nvSpPr>
        <p:spPr>
          <a:xfrm>
            <a:off x="3821671" y="2515833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726DEE-D965-443B-A8FA-F349A71EA332}"/>
              </a:ext>
            </a:extLst>
          </p:cNvPr>
          <p:cNvSpPr/>
          <p:nvPr/>
        </p:nvSpPr>
        <p:spPr>
          <a:xfrm>
            <a:off x="1135856" y="2433635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FC772E1B-B651-4A3D-8922-1F95D27521C5}"/>
              </a:ext>
            </a:extLst>
          </p:cNvPr>
          <p:cNvSpPr/>
          <p:nvPr/>
        </p:nvSpPr>
        <p:spPr>
          <a:xfrm>
            <a:off x="1164433" y="2433634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C1A62C7-1D2C-4BFA-8EB9-A8B0615BD9D8}"/>
              </a:ext>
            </a:extLst>
          </p:cNvPr>
          <p:cNvSpPr/>
          <p:nvPr/>
        </p:nvSpPr>
        <p:spPr>
          <a:xfrm>
            <a:off x="3821671" y="3913715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B08626E-B92D-4333-96DF-E4033880E4C1}"/>
              </a:ext>
            </a:extLst>
          </p:cNvPr>
          <p:cNvSpPr/>
          <p:nvPr/>
        </p:nvSpPr>
        <p:spPr>
          <a:xfrm>
            <a:off x="1135856" y="3831517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0D84D64-0B36-4284-AB82-6A882F976E2A}"/>
              </a:ext>
            </a:extLst>
          </p:cNvPr>
          <p:cNvSpPr/>
          <p:nvPr/>
        </p:nvSpPr>
        <p:spPr>
          <a:xfrm>
            <a:off x="1164433" y="3831516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37E6291-13DD-4008-8EB6-A1AB37BE1FDE}"/>
              </a:ext>
            </a:extLst>
          </p:cNvPr>
          <p:cNvSpPr/>
          <p:nvPr/>
        </p:nvSpPr>
        <p:spPr>
          <a:xfrm>
            <a:off x="675323" y="1365909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038A536-E479-48A5-9A5E-43F700C33778}"/>
              </a:ext>
            </a:extLst>
          </p:cNvPr>
          <p:cNvSpPr/>
          <p:nvPr/>
        </p:nvSpPr>
        <p:spPr>
          <a:xfrm>
            <a:off x="675323" y="2727960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E223462-7C18-447C-8784-8E25E39C5271}"/>
              </a:ext>
            </a:extLst>
          </p:cNvPr>
          <p:cNvSpPr/>
          <p:nvPr/>
        </p:nvSpPr>
        <p:spPr>
          <a:xfrm>
            <a:off x="671751" y="4156148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16765-40B2-4B43-B90D-DD471CA903D1}"/>
              </a:ext>
            </a:extLst>
          </p:cNvPr>
          <p:cNvSpPr txBox="1"/>
          <p:nvPr/>
        </p:nvSpPr>
        <p:spPr>
          <a:xfrm>
            <a:off x="381774" y="270906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3181512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801371"/>
            <a:ext cx="2443999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1585978"/>
            <a:ext cx="2443999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69752" y="801371"/>
            <a:ext cx="2443999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69752" y="1585978"/>
            <a:ext cx="2443999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154579" y="801371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154579" y="1585978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37BDB-5E4D-4B44-97DC-064B3387D16B}"/>
              </a:ext>
            </a:extLst>
          </p:cNvPr>
          <p:cNvSpPr txBox="1"/>
          <p:nvPr/>
        </p:nvSpPr>
        <p:spPr>
          <a:xfrm>
            <a:off x="384926" y="26891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59E6D5A-83D8-4770-A828-914C84EC8FE1}"/>
              </a:ext>
            </a:extLst>
          </p:cNvPr>
          <p:cNvGrpSpPr/>
          <p:nvPr/>
        </p:nvGrpSpPr>
        <p:grpSpPr>
          <a:xfrm>
            <a:off x="2844165" y="1015684"/>
            <a:ext cx="300038" cy="1141225"/>
            <a:chOff x="2828925" y="1015684"/>
            <a:chExt cx="300038" cy="114122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61875B3-8560-4C46-A381-964E71454D74}"/>
                </a:ext>
              </a:extLst>
            </p:cNvPr>
            <p:cNvCxnSpPr/>
            <p:nvPr/>
          </p:nvCxnSpPr>
          <p:spPr>
            <a:xfrm>
              <a:off x="2828925" y="101568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56CD48F-63D2-49AC-8E38-BD01EFB80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925" y="158534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AE06003-3396-4152-9E1C-DB3BC16522B3}"/>
              </a:ext>
            </a:extLst>
          </p:cNvPr>
          <p:cNvGrpSpPr/>
          <p:nvPr/>
        </p:nvGrpSpPr>
        <p:grpSpPr>
          <a:xfrm>
            <a:off x="5744855" y="1015684"/>
            <a:ext cx="300038" cy="1141225"/>
            <a:chOff x="2828925" y="1015684"/>
            <a:chExt cx="300038" cy="1141225"/>
          </a:xfrm>
        </p:grpSpPr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83669D9-3A38-48D0-9A5C-08334BB22C99}"/>
                </a:ext>
              </a:extLst>
            </p:cNvPr>
            <p:cNvCxnSpPr/>
            <p:nvPr/>
          </p:nvCxnSpPr>
          <p:spPr>
            <a:xfrm>
              <a:off x="2828925" y="101568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71C91F16-85B8-4A27-914E-BB789B45A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925" y="158534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4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108</Words>
  <Application>Microsoft Office PowerPoint</Application>
  <PresentationFormat>Экран (16:9)</PresentationFormat>
  <Paragraphs>71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54</cp:revision>
  <dcterms:created xsi:type="dcterms:W3CDTF">2024-04-17T19:56:02Z</dcterms:created>
  <dcterms:modified xsi:type="dcterms:W3CDTF">2024-11-29T07:19:25Z</dcterms:modified>
</cp:coreProperties>
</file>