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63" r:id="rId2"/>
    <p:sldId id="264" r:id="rId3"/>
    <p:sldId id="258" r:id="rId4"/>
    <p:sldId id="265" r:id="rId5"/>
    <p:sldId id="266" r:id="rId6"/>
    <p:sldId id="257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205279"/>
    <a:srgbClr val="578899"/>
    <a:srgbClr val="354259"/>
    <a:srgbClr val="3384CE"/>
    <a:srgbClr val="7D85A3"/>
    <a:srgbClr val="5F6887"/>
    <a:srgbClr val="382C37"/>
    <a:srgbClr val="997F97"/>
    <a:srgbClr val="8C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66717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667862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1115666-F2EF-48CF-A537-2A5217E88E6D}"/>
              </a:ext>
            </a:extLst>
          </p:cNvPr>
          <p:cNvCxnSpPr>
            <a:cxnSpLocks/>
          </p:cNvCxnSpPr>
          <p:nvPr/>
        </p:nvCxnSpPr>
        <p:spPr>
          <a:xfrm flipV="1">
            <a:off x="674844" y="1224407"/>
            <a:ext cx="0" cy="3597624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BE5C91F-577B-4DED-B13C-25221E9B7B96}"/>
              </a:ext>
            </a:extLst>
          </p:cNvPr>
          <p:cNvCxnSpPr>
            <a:cxnSpLocks/>
          </p:cNvCxnSpPr>
          <p:nvPr/>
        </p:nvCxnSpPr>
        <p:spPr>
          <a:xfrm>
            <a:off x="858676" y="178052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2A8CBBD-58CD-4A00-B4A3-C6C1EA59DD61}"/>
              </a:ext>
            </a:extLst>
          </p:cNvPr>
          <p:cNvCxnSpPr>
            <a:cxnSpLocks/>
          </p:cNvCxnSpPr>
          <p:nvPr/>
        </p:nvCxnSpPr>
        <p:spPr>
          <a:xfrm>
            <a:off x="858676" y="2958402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AD47BC8-F023-4F7B-B70E-7946D893F163}"/>
              </a:ext>
            </a:extLst>
          </p:cNvPr>
          <p:cNvCxnSpPr>
            <a:cxnSpLocks/>
          </p:cNvCxnSpPr>
          <p:nvPr/>
        </p:nvCxnSpPr>
        <p:spPr>
          <a:xfrm>
            <a:off x="858676" y="415618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">
            <a:extLst>
              <a:ext uri="{FF2B5EF4-FFF2-40B4-BE49-F238E27FC236}">
                <a16:creationId xmlns:a16="http://schemas.microsoft.com/office/drawing/2014/main" id="{6F43D10C-8451-4B88-AA05-48FDDC4727E8}"/>
              </a:ext>
            </a:extLst>
          </p:cNvPr>
          <p:cNvSpPr/>
          <p:nvPr/>
        </p:nvSpPr>
        <p:spPr>
          <a:xfrm>
            <a:off x="493000" y="15938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F7860-3D9E-47CF-82BB-BB815C018277}"/>
              </a:ext>
            </a:extLst>
          </p:cNvPr>
          <p:cNvSpPr txBox="1"/>
          <p:nvPr/>
        </p:nvSpPr>
        <p:spPr>
          <a:xfrm>
            <a:off x="493000" y="16028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9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1495702" y="1271036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5058110F-1E15-4A5D-A58F-875D746D8916}"/>
              </a:ext>
            </a:extLst>
          </p:cNvPr>
          <p:cNvSpPr/>
          <p:nvPr/>
        </p:nvSpPr>
        <p:spPr>
          <a:xfrm>
            <a:off x="493000" y="27749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1C3A-934D-4AC8-8532-68199CBFB1FB}"/>
              </a:ext>
            </a:extLst>
          </p:cNvPr>
          <p:cNvSpPr txBox="1"/>
          <p:nvPr/>
        </p:nvSpPr>
        <p:spPr>
          <a:xfrm>
            <a:off x="493000" y="27839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B878E060-1C54-4A31-B2BB-4F9C41B83FF1}"/>
              </a:ext>
            </a:extLst>
          </p:cNvPr>
          <p:cNvSpPr/>
          <p:nvPr/>
        </p:nvSpPr>
        <p:spPr>
          <a:xfrm>
            <a:off x="493000" y="395984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DB09A-E542-43E8-8AC4-D01D38B13A23}"/>
              </a:ext>
            </a:extLst>
          </p:cNvPr>
          <p:cNvSpPr txBox="1"/>
          <p:nvPr/>
        </p:nvSpPr>
        <p:spPr>
          <a:xfrm>
            <a:off x="493000" y="396883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1495702" y="183720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1492091" y="2453831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1492091" y="301698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1492091" y="3647978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1492091" y="4211129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50318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34925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4607535" y="1021575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4607535" y="158774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трелка: шеврон 1">
            <a:extLst>
              <a:ext uri="{FF2B5EF4-FFF2-40B4-BE49-F238E27FC236}">
                <a16:creationId xmlns:a16="http://schemas.microsoft.com/office/drawing/2014/main" id="{795AFA7B-FC3F-4AA4-9EBC-23526F519922}"/>
              </a:ext>
            </a:extLst>
          </p:cNvPr>
          <p:cNvSpPr/>
          <p:nvPr/>
        </p:nvSpPr>
        <p:spPr>
          <a:xfrm rot="5400000">
            <a:off x="3685700" y="1299324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5F2C5-C258-4E10-8696-DDCC7EC9F43D}"/>
              </a:ext>
            </a:extLst>
          </p:cNvPr>
          <p:cNvSpPr txBox="1"/>
          <p:nvPr/>
        </p:nvSpPr>
        <p:spPr>
          <a:xfrm>
            <a:off x="3919193" y="1476051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9FF4253E-BE60-469D-B9AD-E372506FEC65}"/>
              </a:ext>
            </a:extLst>
          </p:cNvPr>
          <p:cNvSpPr/>
          <p:nvPr/>
        </p:nvSpPr>
        <p:spPr>
          <a:xfrm>
            <a:off x="4607535" y="2335792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F340081-ED58-4130-B70A-69C9D5CA5A96}"/>
              </a:ext>
            </a:extLst>
          </p:cNvPr>
          <p:cNvSpPr/>
          <p:nvPr/>
        </p:nvSpPr>
        <p:spPr>
          <a:xfrm>
            <a:off x="4607535" y="290910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трелка: шеврон 37">
            <a:extLst>
              <a:ext uri="{FF2B5EF4-FFF2-40B4-BE49-F238E27FC236}">
                <a16:creationId xmlns:a16="http://schemas.microsoft.com/office/drawing/2014/main" id="{DCB25F2F-AA3A-4903-A07D-9C657D081731}"/>
              </a:ext>
            </a:extLst>
          </p:cNvPr>
          <p:cNvSpPr/>
          <p:nvPr/>
        </p:nvSpPr>
        <p:spPr>
          <a:xfrm rot="5400000">
            <a:off x="3685700" y="2613541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A22BD-59D6-4D3F-8C29-3C90A0A034D9}"/>
              </a:ext>
            </a:extLst>
          </p:cNvPr>
          <p:cNvSpPr txBox="1"/>
          <p:nvPr/>
        </p:nvSpPr>
        <p:spPr>
          <a:xfrm>
            <a:off x="3919193" y="2790268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A473A297-E8E7-4BB2-9533-357F0A2B9A4B}"/>
              </a:ext>
            </a:extLst>
          </p:cNvPr>
          <p:cNvSpPr/>
          <p:nvPr/>
        </p:nvSpPr>
        <p:spPr>
          <a:xfrm>
            <a:off x="4607535" y="3657153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C09CA3F3-8FEC-4933-A894-CCE559B93892}"/>
              </a:ext>
            </a:extLst>
          </p:cNvPr>
          <p:cNvSpPr/>
          <p:nvPr/>
        </p:nvSpPr>
        <p:spPr>
          <a:xfrm>
            <a:off x="4607535" y="423046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Стрелка: шеврон 41">
            <a:extLst>
              <a:ext uri="{FF2B5EF4-FFF2-40B4-BE49-F238E27FC236}">
                <a16:creationId xmlns:a16="http://schemas.microsoft.com/office/drawing/2014/main" id="{8D0DCE13-BD2F-4313-B954-8AA86FDC318A}"/>
              </a:ext>
            </a:extLst>
          </p:cNvPr>
          <p:cNvSpPr/>
          <p:nvPr/>
        </p:nvSpPr>
        <p:spPr>
          <a:xfrm rot="5400000">
            <a:off x="3685700" y="3934902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1EB7E3-F301-4E1D-8DF2-C8673B00A9F5}"/>
              </a:ext>
            </a:extLst>
          </p:cNvPr>
          <p:cNvSpPr txBox="1"/>
          <p:nvPr/>
        </p:nvSpPr>
        <p:spPr>
          <a:xfrm>
            <a:off x="3919193" y="4111629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Shape 2">
            <a:extLst>
              <a:ext uri="{FF2B5EF4-FFF2-40B4-BE49-F238E27FC236}">
                <a16:creationId xmlns:a16="http://schemas.microsoft.com/office/drawing/2014/main" id="{0337312A-E67E-4694-950B-73624D5E7CD9}"/>
              </a:ext>
            </a:extLst>
          </p:cNvPr>
          <p:cNvSpPr/>
          <p:nvPr/>
        </p:nvSpPr>
        <p:spPr>
          <a:xfrm>
            <a:off x="384928" y="1081561"/>
            <a:ext cx="5044320" cy="1219679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F024D0A4-4CA3-4373-B042-902C5FA141CD}"/>
              </a:ext>
            </a:extLst>
          </p:cNvPr>
          <p:cNvSpPr/>
          <p:nvPr/>
        </p:nvSpPr>
        <p:spPr>
          <a:xfrm>
            <a:off x="384928" y="2301241"/>
            <a:ext cx="5044320" cy="1219680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7D0DD873-03B4-461C-BC16-6736C7076738}"/>
              </a:ext>
            </a:extLst>
          </p:cNvPr>
          <p:cNvSpPr/>
          <p:nvPr/>
        </p:nvSpPr>
        <p:spPr>
          <a:xfrm>
            <a:off x="384927" y="3520921"/>
            <a:ext cx="5044320" cy="1219679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43202" y="112068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43202" y="168685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8E1F58E7-4ADC-4584-B5EE-DCAC2F1FF5D5}"/>
              </a:ext>
            </a:extLst>
          </p:cNvPr>
          <p:cNvSpPr/>
          <p:nvPr/>
        </p:nvSpPr>
        <p:spPr>
          <a:xfrm>
            <a:off x="543202" y="234036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BEE4C82A-70DE-42D0-BD03-E2EAF357CA2E}"/>
              </a:ext>
            </a:extLst>
          </p:cNvPr>
          <p:cNvSpPr/>
          <p:nvPr/>
        </p:nvSpPr>
        <p:spPr>
          <a:xfrm>
            <a:off x="543202" y="290653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EF1F8D66-6033-40E7-8DEB-2D2B73BD3EA7}"/>
              </a:ext>
            </a:extLst>
          </p:cNvPr>
          <p:cNvSpPr/>
          <p:nvPr/>
        </p:nvSpPr>
        <p:spPr>
          <a:xfrm>
            <a:off x="543202" y="356004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FBF892C0-1559-4735-A6B6-8185ADC0F11C}"/>
              </a:ext>
            </a:extLst>
          </p:cNvPr>
          <p:cNvSpPr/>
          <p:nvPr/>
        </p:nvSpPr>
        <p:spPr>
          <a:xfrm>
            <a:off x="543202" y="412621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6F95366B-E730-4E63-9824-CC54AE323F52}"/>
              </a:ext>
            </a:extLst>
          </p:cNvPr>
          <p:cNvSpPr/>
          <p:nvPr/>
        </p:nvSpPr>
        <p:spPr>
          <a:xfrm>
            <a:off x="-378620" y="-190829"/>
            <a:ext cx="3817145" cy="5525155"/>
          </a:xfrm>
          <a:prstGeom prst="ellipse">
            <a:avLst/>
          </a:prstGeom>
          <a:noFill/>
          <a:ln w="28575">
            <a:solidFill>
              <a:srgbClr val="205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E94F188-88E4-475F-9A05-AEAFF2B67129}"/>
              </a:ext>
            </a:extLst>
          </p:cNvPr>
          <p:cNvSpPr/>
          <p:nvPr/>
        </p:nvSpPr>
        <p:spPr>
          <a:xfrm>
            <a:off x="-1621629" y="-107157"/>
            <a:ext cx="4421981" cy="5357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3BC1D63-B1E1-4BD8-8FE2-1CC71934EB46}"/>
              </a:ext>
            </a:extLst>
          </p:cNvPr>
          <p:cNvGrpSpPr/>
          <p:nvPr/>
        </p:nvGrpSpPr>
        <p:grpSpPr>
          <a:xfrm>
            <a:off x="3198278" y="2573108"/>
            <a:ext cx="480494" cy="473335"/>
            <a:chOff x="3255687" y="2467754"/>
            <a:chExt cx="365676" cy="360226"/>
          </a:xfrm>
        </p:grpSpPr>
        <p:sp>
          <p:nvSpPr>
            <p:cNvPr id="13" name="Shape 3">
              <a:extLst>
                <a:ext uri="{FF2B5EF4-FFF2-40B4-BE49-F238E27FC236}">
                  <a16:creationId xmlns:a16="http://schemas.microsoft.com/office/drawing/2014/main" id="{28BE0730-2BAF-4F51-8897-6AABAB4BAC64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1F6BA-CC9E-4ADA-A18B-CB79C5E06829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912B697-AB1E-4AF2-B7D7-D367BC352F7B}"/>
              </a:ext>
            </a:extLst>
          </p:cNvPr>
          <p:cNvGrpSpPr/>
          <p:nvPr/>
        </p:nvGrpSpPr>
        <p:grpSpPr>
          <a:xfrm>
            <a:off x="3018991" y="1193426"/>
            <a:ext cx="480494" cy="473335"/>
            <a:chOff x="3255687" y="2467754"/>
            <a:chExt cx="365676" cy="360226"/>
          </a:xfrm>
        </p:grpSpPr>
        <p:sp>
          <p:nvSpPr>
            <p:cNvPr id="16" name="Shape 3">
              <a:extLst>
                <a:ext uri="{FF2B5EF4-FFF2-40B4-BE49-F238E27FC236}">
                  <a16:creationId xmlns:a16="http://schemas.microsoft.com/office/drawing/2014/main" id="{0CF8AA45-19A5-48C2-9303-C2F273564EF0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C697C-9469-4974-A409-71F8AD80DE75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62DDCDA-D1DC-4356-9359-B0836265069F}"/>
              </a:ext>
            </a:extLst>
          </p:cNvPr>
          <p:cNvGrpSpPr/>
          <p:nvPr/>
        </p:nvGrpSpPr>
        <p:grpSpPr>
          <a:xfrm>
            <a:off x="2850615" y="3905994"/>
            <a:ext cx="480494" cy="473335"/>
            <a:chOff x="3255687" y="2467754"/>
            <a:chExt cx="365676" cy="360226"/>
          </a:xfrm>
        </p:grpSpPr>
        <p:sp>
          <p:nvSpPr>
            <p:cNvPr id="19" name="Shape 3">
              <a:extLst>
                <a:ext uri="{FF2B5EF4-FFF2-40B4-BE49-F238E27FC236}">
                  <a16:creationId xmlns:a16="http://schemas.microsoft.com/office/drawing/2014/main" id="{73A822CE-247E-4852-83D6-061D37B788B8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7560C-031D-4BA9-8519-2AE8814E3061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3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68E2E376-D032-4BD3-90C9-279BE1B40D73}"/>
              </a:ext>
            </a:extLst>
          </p:cNvPr>
          <p:cNvSpPr/>
          <p:nvPr/>
        </p:nvSpPr>
        <p:spPr>
          <a:xfrm>
            <a:off x="3569816" y="886042"/>
            <a:ext cx="5044319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80943B24-A6BF-4B69-BE24-5A6D9B1DC763}"/>
              </a:ext>
            </a:extLst>
          </p:cNvPr>
          <p:cNvSpPr/>
          <p:nvPr/>
        </p:nvSpPr>
        <p:spPr>
          <a:xfrm>
            <a:off x="3569817" y="1452209"/>
            <a:ext cx="50443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4F7F8-9579-426B-A873-0D924A9CF9CF}"/>
              </a:ext>
            </a:extLst>
          </p:cNvPr>
          <p:cNvSpPr txBox="1"/>
          <p:nvPr/>
        </p:nvSpPr>
        <p:spPr>
          <a:xfrm>
            <a:off x="3569817" y="1641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40CBE254-5091-4973-B689-E43C37EDC50E}"/>
              </a:ext>
            </a:extLst>
          </p:cNvPr>
          <p:cNvSpPr/>
          <p:nvPr/>
        </p:nvSpPr>
        <p:spPr>
          <a:xfrm>
            <a:off x="3870743" y="2260735"/>
            <a:ext cx="4743392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9D0F478-A236-436D-BEF0-699EF4288A63}"/>
              </a:ext>
            </a:extLst>
          </p:cNvPr>
          <p:cNvSpPr/>
          <p:nvPr/>
        </p:nvSpPr>
        <p:spPr>
          <a:xfrm>
            <a:off x="3870742" y="2826902"/>
            <a:ext cx="4743391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0D242769-DE1A-45B9-A92A-875389CCA575}"/>
              </a:ext>
            </a:extLst>
          </p:cNvPr>
          <p:cNvSpPr/>
          <p:nvPr/>
        </p:nvSpPr>
        <p:spPr>
          <a:xfrm>
            <a:off x="3569817" y="3599248"/>
            <a:ext cx="5044316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57764BE4-27C0-48CF-A059-F458E9953F73}"/>
              </a:ext>
            </a:extLst>
          </p:cNvPr>
          <p:cNvSpPr/>
          <p:nvPr/>
        </p:nvSpPr>
        <p:spPr>
          <a:xfrm>
            <a:off x="3569816" y="4165415"/>
            <a:ext cx="5044315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3C353143-50F3-427A-BC01-C2AB6F736272}"/>
              </a:ext>
            </a:extLst>
          </p:cNvPr>
          <p:cNvSpPr>
            <a:spLocks noChangeAspect="1"/>
          </p:cNvSpPr>
          <p:nvPr/>
        </p:nvSpPr>
        <p:spPr>
          <a:xfrm>
            <a:off x="1640942" y="458900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>
            <a:extLst>
              <a:ext uri="{FF2B5EF4-FFF2-40B4-BE49-F238E27FC236}">
                <a16:creationId xmlns:a16="http://schemas.microsoft.com/office/drawing/2014/main" id="{A3F995F7-0131-46F7-9A69-066667A7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867407" y="3587117"/>
            <a:ext cx="257279" cy="257279"/>
          </a:xfrm>
          <a:prstGeom prst="ellipse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27E19F-39EA-4A68-9C5B-614076E2C9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790388"/>
            <a:ext cx="1289789" cy="1134126"/>
          </a:xfrm>
          <a:prstGeom prst="rect">
            <a:avLst/>
          </a:prstGeom>
        </p:spPr>
      </p:pic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9502F465-FC2A-4312-B04E-49B5D04C0D56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8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75</Words>
  <Application>Microsoft Office PowerPoint</Application>
  <PresentationFormat>Экран (16:9)</PresentationFormat>
  <Paragraphs>54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37</cp:revision>
  <dcterms:created xsi:type="dcterms:W3CDTF">2024-04-17T19:56:02Z</dcterms:created>
  <dcterms:modified xsi:type="dcterms:W3CDTF">2024-11-29T07:23:17Z</dcterms:modified>
</cp:coreProperties>
</file>