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0"/>
  </p:notesMasterIdLst>
  <p:sldIdLst>
    <p:sldId id="279" r:id="rId2"/>
    <p:sldId id="264" r:id="rId3"/>
    <p:sldId id="258" r:id="rId4"/>
    <p:sldId id="265" r:id="rId5"/>
    <p:sldId id="273" r:id="rId6"/>
    <p:sldId id="267" r:id="rId7"/>
    <p:sldId id="280" r:id="rId8"/>
    <p:sldId id="278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C86"/>
    <a:srgbClr val="BAC77B"/>
    <a:srgbClr val="CFD890"/>
    <a:srgbClr val="A0A585"/>
    <a:srgbClr val="D4DC9C"/>
    <a:srgbClr val="EAEBBD"/>
    <a:srgbClr val="F5DD4D"/>
    <a:srgbClr val="000000"/>
    <a:srgbClr val="E9E9E9"/>
    <a:srgbClr val="2052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35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857C1-0282-46D8-B50F-09E039BF090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32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857C1-0282-46D8-B50F-09E039BF090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43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6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6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6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9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6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3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1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0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1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6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A5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о скругленными углами 3">
            <a:extLst>
              <a:ext uri="{FF2B5EF4-FFF2-40B4-BE49-F238E27FC236}">
                <a16:creationId xmlns:a16="http://schemas.microsoft.com/office/drawing/2014/main" id="{BF0DFE8D-88B5-45D4-851F-4C4F72DB989E}"/>
              </a:ext>
            </a:extLst>
          </p:cNvPr>
          <p:cNvSpPr/>
          <p:nvPr/>
        </p:nvSpPr>
        <p:spPr>
          <a:xfrm>
            <a:off x="186690" y="185301"/>
            <a:ext cx="8770620" cy="4758610"/>
          </a:xfrm>
          <a:prstGeom prst="roundRect">
            <a:avLst>
              <a:gd name="adj" fmla="val 40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0" name="Прямоугольник 10">
            <a:extLst>
              <a:ext uri="{FF2B5EF4-FFF2-40B4-BE49-F238E27FC236}">
                <a16:creationId xmlns:a16="http://schemas.microsoft.com/office/drawing/2014/main" id="{B344D9FF-4E57-4DF4-BABE-EB1E769B2CA7}"/>
              </a:ext>
            </a:extLst>
          </p:cNvPr>
          <p:cNvSpPr/>
          <p:nvPr/>
        </p:nvSpPr>
        <p:spPr>
          <a:xfrm>
            <a:off x="460151" y="658030"/>
            <a:ext cx="8469537" cy="33071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7000"/>
              </a:lnSpc>
              <a:buNone/>
            </a:pPr>
            <a:r>
              <a:rPr lang="en-US" sz="5400" spc="-1" dirty="0">
                <a:solidFill>
                  <a:srgbClr val="FFFFFF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TITLE</a:t>
            </a:r>
            <a:endParaRPr lang="en-US" sz="540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AADE1553-B55B-4B19-934A-A96E25126C3C}"/>
              </a:ext>
            </a:extLst>
          </p:cNvPr>
          <p:cNvSpPr>
            <a:spLocks noChangeAspect="1"/>
          </p:cNvSpPr>
          <p:nvPr/>
        </p:nvSpPr>
        <p:spPr>
          <a:xfrm>
            <a:off x="460151" y="4595734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Презентация создана в 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9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EE06FEA-8EF8-473F-8ADE-364D5FADA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227" y="4596422"/>
            <a:ext cx="291491" cy="291491"/>
          </a:xfrm>
          <a:prstGeom prst="rect">
            <a:avLst/>
          </a:prstGeom>
        </p:spPr>
      </p:pic>
      <p:sp>
        <p:nvSpPr>
          <p:cNvPr id="15" name="Прямоугольник 5">
            <a:extLst>
              <a:ext uri="{FF2B5EF4-FFF2-40B4-BE49-F238E27FC236}">
                <a16:creationId xmlns:a16="http://schemas.microsoft.com/office/drawing/2014/main" id="{06A005B8-DF65-4B73-8E31-DC69B8EB0F73}"/>
              </a:ext>
            </a:extLst>
          </p:cNvPr>
          <p:cNvSpPr>
            <a:spLocks noChangeAspect="1"/>
          </p:cNvSpPr>
          <p:nvPr/>
        </p:nvSpPr>
        <p:spPr>
          <a:xfrm>
            <a:off x="460151" y="359023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Тема:</a:t>
            </a:r>
            <a:endParaRPr lang="en-US" altLang="ru-RU" sz="1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88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о скругленными углами 3">
            <a:extLst>
              <a:ext uri="{FF2B5EF4-FFF2-40B4-BE49-F238E27FC236}">
                <a16:creationId xmlns:a16="http://schemas.microsoft.com/office/drawing/2014/main" id="{AE115C34-7D47-487C-B3D4-43A9C07C0B2A}"/>
              </a:ext>
            </a:extLst>
          </p:cNvPr>
          <p:cNvSpPr/>
          <p:nvPr/>
        </p:nvSpPr>
        <p:spPr>
          <a:xfrm>
            <a:off x="3507579" y="0"/>
            <a:ext cx="5636422" cy="5143500"/>
          </a:xfrm>
          <a:prstGeom prst="roundRect">
            <a:avLst>
              <a:gd name="adj" fmla="val 0"/>
            </a:avLst>
          </a:prstGeom>
          <a:solidFill>
            <a:srgbClr val="A0A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20AC4FA6-5743-41B3-9AA5-DACA17BF40DC}"/>
              </a:ext>
            </a:extLst>
          </p:cNvPr>
          <p:cNvSpPr/>
          <p:nvPr/>
        </p:nvSpPr>
        <p:spPr>
          <a:xfrm>
            <a:off x="3721894" y="257176"/>
            <a:ext cx="5186362" cy="4650580"/>
          </a:xfrm>
          <a:prstGeom prst="roundRect">
            <a:avLst>
              <a:gd name="adj" fmla="val 622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BEBA92BC-D8CF-4449-9786-954BF0E33DF4}"/>
              </a:ext>
            </a:extLst>
          </p:cNvPr>
          <p:cNvSpPr/>
          <p:nvPr/>
        </p:nvSpPr>
        <p:spPr>
          <a:xfrm>
            <a:off x="4121944" y="631046"/>
            <a:ext cx="900112" cy="900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01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FF550B3-1A4A-4BC6-B025-612645E0179B}"/>
              </a:ext>
            </a:extLst>
          </p:cNvPr>
          <p:cNvSpPr/>
          <p:nvPr/>
        </p:nvSpPr>
        <p:spPr>
          <a:xfrm>
            <a:off x="4121944" y="2127661"/>
            <a:ext cx="900112" cy="88817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02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E300B356-E127-44D1-82D4-83CD5FCAECFE}"/>
              </a:ext>
            </a:extLst>
          </p:cNvPr>
          <p:cNvSpPr/>
          <p:nvPr/>
        </p:nvSpPr>
        <p:spPr>
          <a:xfrm>
            <a:off x="4121944" y="3612342"/>
            <a:ext cx="900112" cy="900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03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3C1FCFE-BBE5-4D5C-82FD-1F73113E091C}"/>
              </a:ext>
            </a:extLst>
          </p:cNvPr>
          <p:cNvSpPr/>
          <p:nvPr/>
        </p:nvSpPr>
        <p:spPr>
          <a:xfrm>
            <a:off x="5110773" y="489699"/>
            <a:ext cx="35796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CC6D6461-CFD4-4F99-B3DD-15D02BAAF409}"/>
              </a:ext>
            </a:extLst>
          </p:cNvPr>
          <p:cNvSpPr/>
          <p:nvPr/>
        </p:nvSpPr>
        <p:spPr>
          <a:xfrm>
            <a:off x="5110773" y="1025385"/>
            <a:ext cx="3579637" cy="7900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46E229BC-F694-4EC4-AEFB-8FB477637B70}"/>
              </a:ext>
            </a:extLst>
          </p:cNvPr>
          <p:cNvSpPr/>
          <p:nvPr/>
        </p:nvSpPr>
        <p:spPr>
          <a:xfrm>
            <a:off x="5107162" y="1985286"/>
            <a:ext cx="35796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AF1F0E3B-9A5C-4D79-9C2E-28F04FAA6403}"/>
              </a:ext>
            </a:extLst>
          </p:cNvPr>
          <p:cNvSpPr/>
          <p:nvPr/>
        </p:nvSpPr>
        <p:spPr>
          <a:xfrm>
            <a:off x="5107162" y="2517957"/>
            <a:ext cx="3579637" cy="84368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4066A553-FBF4-467D-94BF-C1F167B2C0BC}"/>
              </a:ext>
            </a:extLst>
          </p:cNvPr>
          <p:cNvSpPr/>
          <p:nvPr/>
        </p:nvSpPr>
        <p:spPr>
          <a:xfrm>
            <a:off x="5107162" y="3470760"/>
            <a:ext cx="35796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D94AD368-16F8-4768-BA47-5F6FE631C245}"/>
              </a:ext>
            </a:extLst>
          </p:cNvPr>
          <p:cNvSpPr/>
          <p:nvPr/>
        </p:nvSpPr>
        <p:spPr>
          <a:xfrm>
            <a:off x="5107162" y="4003431"/>
            <a:ext cx="3579637" cy="7952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4A8B32-9D6B-484F-8879-DE4E765CC8E7}"/>
              </a:ext>
            </a:extLst>
          </p:cNvPr>
          <p:cNvSpPr txBox="1"/>
          <p:nvPr/>
        </p:nvSpPr>
        <p:spPr>
          <a:xfrm>
            <a:off x="166127" y="200808"/>
            <a:ext cx="3148573" cy="184230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64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со скругленными углами 3">
            <a:extLst>
              <a:ext uri="{FF2B5EF4-FFF2-40B4-BE49-F238E27FC236}">
                <a16:creationId xmlns:a16="http://schemas.microsoft.com/office/drawing/2014/main" id="{EB736DD6-4525-413E-B2BF-49965C34AF98}"/>
              </a:ext>
            </a:extLst>
          </p:cNvPr>
          <p:cNvSpPr/>
          <p:nvPr/>
        </p:nvSpPr>
        <p:spPr>
          <a:xfrm>
            <a:off x="0" y="0"/>
            <a:ext cx="9144000" cy="196198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13622F95-95DB-429E-B3A5-4CEC1853F86A}"/>
              </a:ext>
            </a:extLst>
          </p:cNvPr>
          <p:cNvSpPr/>
          <p:nvPr/>
        </p:nvSpPr>
        <p:spPr>
          <a:xfrm>
            <a:off x="384926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D798C6C3-C23A-4831-B0E0-F6CCEC21AF6B}"/>
              </a:ext>
            </a:extLst>
          </p:cNvPr>
          <p:cNvSpPr/>
          <p:nvPr/>
        </p:nvSpPr>
        <p:spPr>
          <a:xfrm>
            <a:off x="384926" y="3356357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BE4738CE-5F85-4E7D-A9E1-8B441CC5809A}"/>
              </a:ext>
            </a:extLst>
          </p:cNvPr>
          <p:cNvSpPr/>
          <p:nvPr/>
        </p:nvSpPr>
        <p:spPr>
          <a:xfrm>
            <a:off x="3239272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1A01D819-70AC-4076-A9B8-F8E51353F4BB}"/>
              </a:ext>
            </a:extLst>
          </p:cNvPr>
          <p:cNvSpPr/>
          <p:nvPr/>
        </p:nvSpPr>
        <p:spPr>
          <a:xfrm>
            <a:off x="3239272" y="3356357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C4036B07-0ED8-4CF1-B953-6B1B0BF86826}"/>
              </a:ext>
            </a:extLst>
          </p:cNvPr>
          <p:cNvSpPr/>
          <p:nvPr/>
        </p:nvSpPr>
        <p:spPr>
          <a:xfrm>
            <a:off x="6093619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F85B4B00-F89B-417F-963E-7C428805EFA7}"/>
              </a:ext>
            </a:extLst>
          </p:cNvPr>
          <p:cNvSpPr/>
          <p:nvPr/>
        </p:nvSpPr>
        <p:spPr>
          <a:xfrm>
            <a:off x="6093619" y="3356357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8F858-9C18-4906-9472-ECA6C8947F80}"/>
              </a:ext>
            </a:extLst>
          </p:cNvPr>
          <p:cNvSpPr txBox="1"/>
          <p:nvPr/>
        </p:nvSpPr>
        <p:spPr>
          <a:xfrm>
            <a:off x="384926" y="2177997"/>
            <a:ext cx="8466179" cy="4811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20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A5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2ACD1364-3CF5-4CAE-8EA9-7688D559F3B8}"/>
              </a:ext>
            </a:extLst>
          </p:cNvPr>
          <p:cNvSpPr/>
          <p:nvPr/>
        </p:nvSpPr>
        <p:spPr>
          <a:xfrm>
            <a:off x="4636296" y="250030"/>
            <a:ext cx="4198554" cy="4625578"/>
          </a:xfrm>
          <a:prstGeom prst="roundRect">
            <a:avLst>
              <a:gd name="adj" fmla="val 622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</a:t>
            </a:r>
            <a:endParaRPr lang="ru-RU" dirty="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D06CE78-0765-472C-BF9E-217E96399A7F}"/>
              </a:ext>
            </a:extLst>
          </p:cNvPr>
          <p:cNvSpPr/>
          <p:nvPr/>
        </p:nvSpPr>
        <p:spPr>
          <a:xfrm>
            <a:off x="329529" y="257174"/>
            <a:ext cx="4198554" cy="4625578"/>
          </a:xfrm>
          <a:prstGeom prst="roundRect">
            <a:avLst>
              <a:gd name="adj" fmla="val 622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57710E1-B2A0-4BD3-8D5F-3606C1E88BF9}"/>
              </a:ext>
            </a:extLst>
          </p:cNvPr>
          <p:cNvSpPr/>
          <p:nvPr/>
        </p:nvSpPr>
        <p:spPr>
          <a:xfrm>
            <a:off x="4271963" y="1193011"/>
            <a:ext cx="635793" cy="635793"/>
          </a:xfrm>
          <a:prstGeom prst="ellipse">
            <a:avLst/>
          </a:prstGeom>
          <a:solidFill>
            <a:srgbClr val="F5D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685AA42C-46D0-41A5-A969-17FC8B601F8A}"/>
              </a:ext>
            </a:extLst>
          </p:cNvPr>
          <p:cNvSpPr/>
          <p:nvPr/>
        </p:nvSpPr>
        <p:spPr>
          <a:xfrm>
            <a:off x="581636" y="828775"/>
            <a:ext cx="36939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D8B03A82-B57E-44BD-99D0-61B72DE25D1E}"/>
              </a:ext>
            </a:extLst>
          </p:cNvPr>
          <p:cNvSpPr/>
          <p:nvPr/>
        </p:nvSpPr>
        <p:spPr>
          <a:xfrm>
            <a:off x="581636" y="1364461"/>
            <a:ext cx="3693937" cy="7900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18B96010-7930-4CDB-B5AD-0B64B10EAA3C}"/>
              </a:ext>
            </a:extLst>
          </p:cNvPr>
          <p:cNvSpPr/>
          <p:nvPr/>
        </p:nvSpPr>
        <p:spPr>
          <a:xfrm>
            <a:off x="578025" y="2154547"/>
            <a:ext cx="36939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185EFCBF-CA41-4F31-B492-CFF52F79253A}"/>
              </a:ext>
            </a:extLst>
          </p:cNvPr>
          <p:cNvSpPr/>
          <p:nvPr/>
        </p:nvSpPr>
        <p:spPr>
          <a:xfrm>
            <a:off x="578025" y="2687218"/>
            <a:ext cx="3693937" cy="84368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5EF471A4-E8FE-49B0-9692-F9EB3934F403}"/>
              </a:ext>
            </a:extLst>
          </p:cNvPr>
          <p:cNvSpPr/>
          <p:nvPr/>
        </p:nvSpPr>
        <p:spPr>
          <a:xfrm>
            <a:off x="578025" y="3482422"/>
            <a:ext cx="36939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05DB19AD-D5E3-4922-8D77-B3C9BB6F1A7D}"/>
              </a:ext>
            </a:extLst>
          </p:cNvPr>
          <p:cNvSpPr/>
          <p:nvPr/>
        </p:nvSpPr>
        <p:spPr>
          <a:xfrm>
            <a:off x="578025" y="4015093"/>
            <a:ext cx="3693937" cy="7952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4F62C6-E8B0-4FB7-85AB-B4FE3DDE5EE8}"/>
              </a:ext>
            </a:extLst>
          </p:cNvPr>
          <p:cNvSpPr txBox="1"/>
          <p:nvPr/>
        </p:nvSpPr>
        <p:spPr>
          <a:xfrm>
            <a:off x="553627" y="352436"/>
            <a:ext cx="3804061" cy="79008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16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9E08749-B336-405C-87F1-1309A67FA416}"/>
              </a:ext>
            </a:extLst>
          </p:cNvPr>
          <p:cNvSpPr txBox="1"/>
          <p:nvPr/>
        </p:nvSpPr>
        <p:spPr>
          <a:xfrm>
            <a:off x="517086" y="411794"/>
            <a:ext cx="8466179" cy="4811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Прямоугольник со скругленными углами 3">
            <a:extLst>
              <a:ext uri="{FF2B5EF4-FFF2-40B4-BE49-F238E27FC236}">
                <a16:creationId xmlns:a16="http://schemas.microsoft.com/office/drawing/2014/main" id="{EB736DD6-4525-413E-B2BF-49965C34AF98}"/>
              </a:ext>
            </a:extLst>
          </p:cNvPr>
          <p:cNvSpPr/>
          <p:nvPr/>
        </p:nvSpPr>
        <p:spPr>
          <a:xfrm>
            <a:off x="456362" y="1405982"/>
            <a:ext cx="2301126" cy="1440496"/>
          </a:xfrm>
          <a:prstGeom prst="roundRect">
            <a:avLst>
              <a:gd name="adj" fmla="val 127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13622F95-95DB-429E-B3A5-4CEC1853F86A}"/>
              </a:ext>
            </a:extLst>
          </p:cNvPr>
          <p:cNvSpPr/>
          <p:nvPr/>
        </p:nvSpPr>
        <p:spPr>
          <a:xfrm>
            <a:off x="384927" y="3013458"/>
            <a:ext cx="2429712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D798C6C3-C23A-4831-B0E0-F6CCEC21AF6B}"/>
              </a:ext>
            </a:extLst>
          </p:cNvPr>
          <p:cNvSpPr/>
          <p:nvPr/>
        </p:nvSpPr>
        <p:spPr>
          <a:xfrm>
            <a:off x="384927" y="3798065"/>
            <a:ext cx="2429712" cy="10382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4D5549E2-AFF2-47F8-BE87-C548795F0EF0}"/>
              </a:ext>
            </a:extLst>
          </p:cNvPr>
          <p:cNvSpPr/>
          <p:nvPr/>
        </p:nvSpPr>
        <p:spPr>
          <a:xfrm>
            <a:off x="328613" y="228601"/>
            <a:ext cx="8501897" cy="81438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A49050EA-DF34-494A-B9D7-051868DC8067}"/>
              </a:ext>
            </a:extLst>
          </p:cNvPr>
          <p:cNvSpPr/>
          <p:nvPr/>
        </p:nvSpPr>
        <p:spPr>
          <a:xfrm>
            <a:off x="328614" y="1278996"/>
            <a:ext cx="2557462" cy="3643048"/>
          </a:xfrm>
          <a:prstGeom prst="roundRect">
            <a:avLst>
              <a:gd name="adj" fmla="val 78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со скругленными углами 3">
            <a:extLst>
              <a:ext uri="{FF2B5EF4-FFF2-40B4-BE49-F238E27FC236}">
                <a16:creationId xmlns:a16="http://schemas.microsoft.com/office/drawing/2014/main" id="{0003ECA4-7EF1-4636-A7D0-86878164D058}"/>
              </a:ext>
            </a:extLst>
          </p:cNvPr>
          <p:cNvSpPr/>
          <p:nvPr/>
        </p:nvSpPr>
        <p:spPr>
          <a:xfrm>
            <a:off x="3421017" y="1398837"/>
            <a:ext cx="2301126" cy="1440496"/>
          </a:xfrm>
          <a:prstGeom prst="roundRect">
            <a:avLst>
              <a:gd name="adj" fmla="val 127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70E4A329-87C9-4618-9225-FF455C93256F}"/>
              </a:ext>
            </a:extLst>
          </p:cNvPr>
          <p:cNvSpPr/>
          <p:nvPr/>
        </p:nvSpPr>
        <p:spPr>
          <a:xfrm>
            <a:off x="3349582" y="3013458"/>
            <a:ext cx="2429712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1AF91D85-163B-425A-8A95-77625B873605}"/>
              </a:ext>
            </a:extLst>
          </p:cNvPr>
          <p:cNvSpPr/>
          <p:nvPr/>
        </p:nvSpPr>
        <p:spPr>
          <a:xfrm>
            <a:off x="3349582" y="3798065"/>
            <a:ext cx="2429712" cy="10382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716F4F2E-78D0-41D6-BA53-916F35F642CC}"/>
              </a:ext>
            </a:extLst>
          </p:cNvPr>
          <p:cNvSpPr/>
          <p:nvPr/>
        </p:nvSpPr>
        <p:spPr>
          <a:xfrm>
            <a:off x="3293269" y="1271851"/>
            <a:ext cx="2557462" cy="3643048"/>
          </a:xfrm>
          <a:prstGeom prst="roundRect">
            <a:avLst>
              <a:gd name="adj" fmla="val 78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со скругленными углами 3">
            <a:extLst>
              <a:ext uri="{FF2B5EF4-FFF2-40B4-BE49-F238E27FC236}">
                <a16:creationId xmlns:a16="http://schemas.microsoft.com/office/drawing/2014/main" id="{7DF15CED-05F0-4916-BF87-4037DF02B5D4}"/>
              </a:ext>
            </a:extLst>
          </p:cNvPr>
          <p:cNvSpPr/>
          <p:nvPr/>
        </p:nvSpPr>
        <p:spPr>
          <a:xfrm>
            <a:off x="6400796" y="1379638"/>
            <a:ext cx="2301126" cy="1440496"/>
          </a:xfrm>
          <a:prstGeom prst="roundRect">
            <a:avLst>
              <a:gd name="adj" fmla="val 127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6C729A35-5A21-4D71-B1CB-7A354C384FD1}"/>
              </a:ext>
            </a:extLst>
          </p:cNvPr>
          <p:cNvSpPr/>
          <p:nvPr/>
        </p:nvSpPr>
        <p:spPr>
          <a:xfrm>
            <a:off x="6329361" y="3013458"/>
            <a:ext cx="2429712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C0D6F170-DDFA-4287-8E60-3F969A31350A}"/>
              </a:ext>
            </a:extLst>
          </p:cNvPr>
          <p:cNvSpPr/>
          <p:nvPr/>
        </p:nvSpPr>
        <p:spPr>
          <a:xfrm>
            <a:off x="6329361" y="3798065"/>
            <a:ext cx="2429712" cy="10382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077BEDDA-94E5-4EED-B5FC-8D031248A830}"/>
              </a:ext>
            </a:extLst>
          </p:cNvPr>
          <p:cNvSpPr/>
          <p:nvPr/>
        </p:nvSpPr>
        <p:spPr>
          <a:xfrm>
            <a:off x="6273048" y="1252652"/>
            <a:ext cx="2557462" cy="3643048"/>
          </a:xfrm>
          <a:prstGeom prst="roundRect">
            <a:avLst>
              <a:gd name="adj" fmla="val 78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06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о скругленными углами 3">
            <a:extLst>
              <a:ext uri="{FF2B5EF4-FFF2-40B4-BE49-F238E27FC236}">
                <a16:creationId xmlns:a16="http://schemas.microsoft.com/office/drawing/2014/main" id="{AE115C34-7D47-487C-B3D4-43A9C07C0B2A}"/>
              </a:ext>
            </a:extLst>
          </p:cNvPr>
          <p:cNvSpPr/>
          <p:nvPr/>
        </p:nvSpPr>
        <p:spPr>
          <a:xfrm>
            <a:off x="0" y="0"/>
            <a:ext cx="3397272" cy="5143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2FF83F15-3EA9-4AC2-B7B2-783B3AB2E882}"/>
              </a:ext>
            </a:extLst>
          </p:cNvPr>
          <p:cNvSpPr/>
          <p:nvPr/>
        </p:nvSpPr>
        <p:spPr>
          <a:xfrm>
            <a:off x="4192552" y="3830008"/>
            <a:ext cx="4672843" cy="3294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F9551F03-2C16-43E3-AD0C-A3B6B3392502}"/>
              </a:ext>
            </a:extLst>
          </p:cNvPr>
          <p:cNvSpPr/>
          <p:nvPr/>
        </p:nvSpPr>
        <p:spPr>
          <a:xfrm>
            <a:off x="4192551" y="4188763"/>
            <a:ext cx="4672843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C677D42-F92F-461C-B594-EAAB870F59DD}"/>
              </a:ext>
            </a:extLst>
          </p:cNvPr>
          <p:cNvSpPr/>
          <p:nvPr/>
        </p:nvSpPr>
        <p:spPr>
          <a:xfrm>
            <a:off x="3724616" y="3830008"/>
            <a:ext cx="403639" cy="40363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03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5DBD8B41-C70B-4130-83D9-605659EEB792}"/>
              </a:ext>
            </a:extLst>
          </p:cNvPr>
          <p:cNvSpPr/>
          <p:nvPr/>
        </p:nvSpPr>
        <p:spPr>
          <a:xfrm>
            <a:off x="4192551" y="2571750"/>
            <a:ext cx="4672843" cy="3294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765EABDE-E79C-4AA9-B568-EEC922DA5649}"/>
              </a:ext>
            </a:extLst>
          </p:cNvPr>
          <p:cNvSpPr/>
          <p:nvPr/>
        </p:nvSpPr>
        <p:spPr>
          <a:xfrm>
            <a:off x="4192550" y="2930505"/>
            <a:ext cx="4672843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2ECD780A-089F-42E9-BB7F-E8466467ADAA}"/>
              </a:ext>
            </a:extLst>
          </p:cNvPr>
          <p:cNvSpPr/>
          <p:nvPr/>
        </p:nvSpPr>
        <p:spPr>
          <a:xfrm>
            <a:off x="3724615" y="2571750"/>
            <a:ext cx="403639" cy="40363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02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709FD64E-CAE5-4235-8600-08DD18CC66A4}"/>
              </a:ext>
            </a:extLst>
          </p:cNvPr>
          <p:cNvSpPr/>
          <p:nvPr/>
        </p:nvSpPr>
        <p:spPr>
          <a:xfrm>
            <a:off x="4192551" y="1311924"/>
            <a:ext cx="4672843" cy="3294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8B5ACB68-8BFA-4170-A294-637D252408E4}"/>
              </a:ext>
            </a:extLst>
          </p:cNvPr>
          <p:cNvSpPr/>
          <p:nvPr/>
        </p:nvSpPr>
        <p:spPr>
          <a:xfrm>
            <a:off x="4192550" y="1670679"/>
            <a:ext cx="4672843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A946DB4D-6D08-4042-9F32-8392F7CE56A3}"/>
              </a:ext>
            </a:extLst>
          </p:cNvPr>
          <p:cNvSpPr/>
          <p:nvPr/>
        </p:nvSpPr>
        <p:spPr>
          <a:xfrm>
            <a:off x="3724615" y="1311924"/>
            <a:ext cx="403639" cy="40363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AFDF03-FCF6-45BA-9811-3D5D5370D0EE}"/>
              </a:ext>
            </a:extLst>
          </p:cNvPr>
          <p:cNvSpPr txBox="1"/>
          <p:nvPr/>
        </p:nvSpPr>
        <p:spPr>
          <a:xfrm>
            <a:off x="3607594" y="215149"/>
            <a:ext cx="5375671" cy="91007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02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4B4BF0E6-BB7E-41C2-A1EB-CAE4E350EAF0}"/>
              </a:ext>
            </a:extLst>
          </p:cNvPr>
          <p:cNvSpPr/>
          <p:nvPr/>
        </p:nvSpPr>
        <p:spPr>
          <a:xfrm>
            <a:off x="3417092" y="1051559"/>
            <a:ext cx="5048245" cy="842011"/>
          </a:xfrm>
          <a:prstGeom prst="roundRect">
            <a:avLst/>
          </a:prstGeom>
          <a:noFill/>
          <a:ln>
            <a:solidFill>
              <a:srgbClr val="C0C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221B11A4-B304-4D84-9449-EA2C94FD1360}"/>
              </a:ext>
            </a:extLst>
          </p:cNvPr>
          <p:cNvSpPr/>
          <p:nvPr/>
        </p:nvSpPr>
        <p:spPr>
          <a:xfrm>
            <a:off x="3417092" y="2452015"/>
            <a:ext cx="5048245" cy="842011"/>
          </a:xfrm>
          <a:prstGeom prst="roundRect">
            <a:avLst/>
          </a:prstGeom>
          <a:noFill/>
          <a:ln>
            <a:solidFill>
              <a:srgbClr val="C0C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0028471E-C3B7-4B63-80D9-21CD0920383C}"/>
              </a:ext>
            </a:extLst>
          </p:cNvPr>
          <p:cNvSpPr/>
          <p:nvPr/>
        </p:nvSpPr>
        <p:spPr>
          <a:xfrm>
            <a:off x="3417092" y="3849897"/>
            <a:ext cx="5048245" cy="842011"/>
          </a:xfrm>
          <a:prstGeom prst="roundRect">
            <a:avLst/>
          </a:prstGeom>
          <a:noFill/>
          <a:ln>
            <a:solidFill>
              <a:srgbClr val="C0C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8B5ACB68-8BFA-4170-A294-637D252408E4}"/>
              </a:ext>
            </a:extLst>
          </p:cNvPr>
          <p:cNvSpPr/>
          <p:nvPr/>
        </p:nvSpPr>
        <p:spPr>
          <a:xfrm>
            <a:off x="3821671" y="1115377"/>
            <a:ext cx="4484130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740E5D9-0643-42BA-89EE-65D6786F63F5}"/>
              </a:ext>
            </a:extLst>
          </p:cNvPr>
          <p:cNvCxnSpPr>
            <a:cxnSpLocks/>
          </p:cNvCxnSpPr>
          <p:nvPr/>
        </p:nvCxnSpPr>
        <p:spPr>
          <a:xfrm>
            <a:off x="782479" y="987352"/>
            <a:ext cx="0" cy="3813248"/>
          </a:xfrm>
          <a:prstGeom prst="line">
            <a:avLst/>
          </a:prstGeom>
          <a:ln>
            <a:solidFill>
              <a:srgbClr val="C0CC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C754CFFB-9A0B-429E-A08F-7D36B91BCEDB}"/>
              </a:ext>
            </a:extLst>
          </p:cNvPr>
          <p:cNvSpPr/>
          <p:nvPr/>
        </p:nvSpPr>
        <p:spPr>
          <a:xfrm>
            <a:off x="1135856" y="1033179"/>
            <a:ext cx="2643188" cy="881345"/>
          </a:xfrm>
          <a:prstGeom prst="roundRect">
            <a:avLst/>
          </a:prstGeom>
          <a:solidFill>
            <a:srgbClr val="C0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709FD64E-CAE5-4235-8600-08DD18CC66A4}"/>
              </a:ext>
            </a:extLst>
          </p:cNvPr>
          <p:cNvSpPr/>
          <p:nvPr/>
        </p:nvSpPr>
        <p:spPr>
          <a:xfrm>
            <a:off x="1164433" y="1033178"/>
            <a:ext cx="2546745" cy="8813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0CBCCCD6-938D-4173-BD89-4610258E6CC1}"/>
              </a:ext>
            </a:extLst>
          </p:cNvPr>
          <p:cNvSpPr/>
          <p:nvPr/>
        </p:nvSpPr>
        <p:spPr>
          <a:xfrm>
            <a:off x="3821671" y="2515833"/>
            <a:ext cx="4484130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06726DEE-D965-443B-A8FA-F349A71EA332}"/>
              </a:ext>
            </a:extLst>
          </p:cNvPr>
          <p:cNvSpPr/>
          <p:nvPr/>
        </p:nvSpPr>
        <p:spPr>
          <a:xfrm>
            <a:off x="1135856" y="2433635"/>
            <a:ext cx="2643188" cy="881345"/>
          </a:xfrm>
          <a:prstGeom prst="roundRect">
            <a:avLst/>
          </a:prstGeom>
          <a:solidFill>
            <a:srgbClr val="C0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FC772E1B-B651-4A3D-8922-1F95D27521C5}"/>
              </a:ext>
            </a:extLst>
          </p:cNvPr>
          <p:cNvSpPr/>
          <p:nvPr/>
        </p:nvSpPr>
        <p:spPr>
          <a:xfrm>
            <a:off x="1164433" y="2433634"/>
            <a:ext cx="2546745" cy="8813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6C1A62C7-1D2C-4BFA-8EB9-A8B0615BD9D8}"/>
              </a:ext>
            </a:extLst>
          </p:cNvPr>
          <p:cNvSpPr/>
          <p:nvPr/>
        </p:nvSpPr>
        <p:spPr>
          <a:xfrm>
            <a:off x="3821671" y="3913715"/>
            <a:ext cx="4484130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1B08626E-B92D-4333-96DF-E4033880E4C1}"/>
              </a:ext>
            </a:extLst>
          </p:cNvPr>
          <p:cNvSpPr/>
          <p:nvPr/>
        </p:nvSpPr>
        <p:spPr>
          <a:xfrm>
            <a:off x="1135856" y="3831517"/>
            <a:ext cx="2643188" cy="881345"/>
          </a:xfrm>
          <a:prstGeom prst="roundRect">
            <a:avLst/>
          </a:prstGeom>
          <a:solidFill>
            <a:srgbClr val="C0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32" name="TextBox 10">
            <a:extLst>
              <a:ext uri="{FF2B5EF4-FFF2-40B4-BE49-F238E27FC236}">
                <a16:creationId xmlns:a16="http://schemas.microsoft.com/office/drawing/2014/main" id="{E0D84D64-0B36-4284-AB82-6A882F976E2A}"/>
              </a:ext>
            </a:extLst>
          </p:cNvPr>
          <p:cNvSpPr/>
          <p:nvPr/>
        </p:nvSpPr>
        <p:spPr>
          <a:xfrm>
            <a:off x="1164433" y="3831516"/>
            <a:ext cx="2546745" cy="8813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37E6291-13DD-4008-8EB6-A1AB37BE1FDE}"/>
              </a:ext>
            </a:extLst>
          </p:cNvPr>
          <p:cNvSpPr/>
          <p:nvPr/>
        </p:nvSpPr>
        <p:spPr>
          <a:xfrm>
            <a:off x="675323" y="1365909"/>
            <a:ext cx="221456" cy="2214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C0C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2038A536-E479-48A5-9A5E-43F700C33778}"/>
              </a:ext>
            </a:extLst>
          </p:cNvPr>
          <p:cNvSpPr/>
          <p:nvPr/>
        </p:nvSpPr>
        <p:spPr>
          <a:xfrm>
            <a:off x="675323" y="2727960"/>
            <a:ext cx="221456" cy="2214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C0C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FE223462-7C18-447C-8784-8E25E39C5271}"/>
              </a:ext>
            </a:extLst>
          </p:cNvPr>
          <p:cNvSpPr/>
          <p:nvPr/>
        </p:nvSpPr>
        <p:spPr>
          <a:xfrm>
            <a:off x="671751" y="4156148"/>
            <a:ext cx="221456" cy="2214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C0C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416765-40B2-4B43-B90D-DD471CA903D1}"/>
              </a:ext>
            </a:extLst>
          </p:cNvPr>
          <p:cNvSpPr txBox="1"/>
          <p:nvPr/>
        </p:nvSpPr>
        <p:spPr>
          <a:xfrm>
            <a:off x="381774" y="270906"/>
            <a:ext cx="8466179" cy="4811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48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A5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о скругленными углами 3">
            <a:extLst>
              <a:ext uri="{FF2B5EF4-FFF2-40B4-BE49-F238E27FC236}">
                <a16:creationId xmlns:a16="http://schemas.microsoft.com/office/drawing/2014/main" id="{BF0DFE8D-88B5-45D4-851F-4C4F72DB989E}"/>
              </a:ext>
            </a:extLst>
          </p:cNvPr>
          <p:cNvSpPr/>
          <p:nvPr/>
        </p:nvSpPr>
        <p:spPr>
          <a:xfrm>
            <a:off x="186690" y="185301"/>
            <a:ext cx="8770620" cy="4758610"/>
          </a:xfrm>
          <a:prstGeom prst="roundRect">
            <a:avLst>
              <a:gd name="adj" fmla="val 40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0" name="Прямоугольник 10">
            <a:extLst>
              <a:ext uri="{FF2B5EF4-FFF2-40B4-BE49-F238E27FC236}">
                <a16:creationId xmlns:a16="http://schemas.microsoft.com/office/drawing/2014/main" id="{B344D9FF-4E57-4DF4-BABE-EB1E769B2CA7}"/>
              </a:ext>
            </a:extLst>
          </p:cNvPr>
          <p:cNvSpPr/>
          <p:nvPr/>
        </p:nvSpPr>
        <p:spPr>
          <a:xfrm>
            <a:off x="460151" y="658030"/>
            <a:ext cx="8469537" cy="33071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7000"/>
              </a:lnSpc>
              <a:buNone/>
            </a:pPr>
            <a:r>
              <a:rPr lang="en-US" sz="5400" spc="-1" dirty="0">
                <a:solidFill>
                  <a:srgbClr val="FFFFFF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TITLE</a:t>
            </a:r>
            <a:endParaRPr lang="en-US" sz="540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5">
            <a:extLst>
              <a:ext uri="{FF2B5EF4-FFF2-40B4-BE49-F238E27FC236}">
                <a16:creationId xmlns:a16="http://schemas.microsoft.com/office/drawing/2014/main" id="{56AE11DF-2212-4029-BC0E-209B1C6838D3}"/>
              </a:ext>
            </a:extLst>
          </p:cNvPr>
          <p:cNvSpPr>
            <a:spLocks noChangeAspect="1"/>
          </p:cNvSpPr>
          <p:nvPr/>
        </p:nvSpPr>
        <p:spPr>
          <a:xfrm>
            <a:off x="1640942" y="4497566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Презентация создана в 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9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Изображение 40">
            <a:extLst>
              <a:ext uri="{FF2B5EF4-FFF2-40B4-BE49-F238E27FC236}">
                <a16:creationId xmlns:a16="http://schemas.microsoft.com/office/drawing/2014/main" id="{6801CD31-3FA5-499A-A261-79B011768B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867407" y="3495677"/>
            <a:ext cx="257279" cy="257279"/>
          </a:xfrm>
          <a:prstGeom prst="ellipse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91CA707-0A60-44AF-B60C-DC19C28F45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/>
        </p:blipFill>
        <p:spPr>
          <a:xfrm>
            <a:off x="351153" y="3698948"/>
            <a:ext cx="1289789" cy="113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30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2514</TotalTime>
  <Words>96</Words>
  <Application>Microsoft Office PowerPoint</Application>
  <PresentationFormat>Экран (16:9)</PresentationFormat>
  <Paragraphs>62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Алика Шпагина</cp:lastModifiedBy>
  <cp:revision>49</cp:revision>
  <dcterms:created xsi:type="dcterms:W3CDTF">2024-04-17T19:56:02Z</dcterms:created>
  <dcterms:modified xsi:type="dcterms:W3CDTF">2024-10-03T09:51:29Z</dcterms:modified>
</cp:coreProperties>
</file>