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3E23657-B8C9-4C8F-8263-66AAA7FDA1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E5E9B5-58CD-44B2-A63A-E1DAEB420B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6DFB61-7E60-4993-B4A6-180FAA76E3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B23065-7533-47AB-90AB-8E22BFE32D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AE99BF-C0DE-40A5-97B2-24954C3AAC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310F6C-E81E-4668-BE2D-9CF4D0F526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4A5102-8140-4E74-839B-3C3E682224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F9D866-6E68-49A0-8431-4729BC40A2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F02581-72D3-4796-AEE7-78CD1BE4A8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7A6064-1C7C-4D2C-B8C3-BEBB89BCD4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28D73C-4AA6-42C2-B662-509179C2E5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60713D-2AE3-4036-8F5F-914C9F8A24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1B82AC-CC63-4C8D-90E1-2B8E1CC83B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33AAD3-F014-4F37-B45E-49E5A82A91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F23CE9-8DBC-4BE5-934B-D4C77A94CA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269842-FB43-4046-82F2-5319B0E0AF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FBFF0C-88C7-4A34-869A-1E9CE6E270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29F018-6517-42E8-8951-C055AA5C1B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0CFC63-FFB6-4408-B347-FECFF348CE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8338AF-56D1-455F-BB9E-87A7EF3462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D7963C-ED4E-4E3D-8B3A-9C161320E6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B6B694-E0A4-4E08-B9F6-5811E1C2FC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1C86AD-E3B3-4B4A-9111-5E9D85F8C9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7B6581-806E-4399-95AC-F1089166EA0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1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2024-09-10T00:08:37Z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