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E3A95B9-76D2-4247-814C-AED3BC50754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E89A0B-49B0-498C-AEBA-A3963D4C7E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155D28-C46B-49F3-A72C-D12F7542B61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37744E-A391-4860-907E-CC65BCBEF48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1CC8A1-3E84-48F6-8A92-ABB501CE97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2D58FC-8B09-438E-8F3F-239114D95DD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462E0B-84C2-403B-BA33-BE80F3B0C1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35B219-8F8C-4B15-8F2B-87446FF8C5E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FE38F2-E97C-4267-8098-B269E98B009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3C0CFE-F2E4-4E94-8664-19058C43306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44135D-D0CF-4781-A193-F3E67FA7E2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8CD0D0-05B3-482E-A685-36D95231D4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2894D8-6DC9-4CE0-B9EA-23396D1E5C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E65394-BBAF-4AE7-B1FD-863A927F354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B58EE2-CFFC-45A1-9110-3D3E361F43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A589F5-8EEC-42FB-9F71-8095EB913C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12A48E-B41E-4DC2-AAF6-54EEB896E1C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7E6C69-DE02-47DA-9E8F-D9F728C2C8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1E61C1-2A5C-42B1-B2DC-E30E902F88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C6F583-6FDF-42F4-A56E-3C8B5D6751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37487A-B954-48BF-A6D6-8503FC13E6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7B2397-0EE6-439A-911F-2251CE9613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07E6FC-61DA-47F4-A5A7-02F87804BB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DD1AFC-9626-4431-AD5C-31040F6621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27FD10-D9A5-49CD-B56E-AC8A419CE1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8FB807-206F-44A0-99DD-AFF5B745DE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40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75A992-B70D-4D40-8550-9CEA92ECC4C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880" y="948600"/>
            <a:ext cx="494100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971800" y="4740120"/>
            <a:ext cx="289080" cy="2890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080" cy="188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2004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200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53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520"/>
            <a:ext cx="1499400" cy="14994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920"/>
            <a:ext cx="808200" cy="8085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2960" cy="15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928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Текст. поле 7"/>
          <p:cNvSpPr/>
          <p:nvPr/>
        </p:nvSpPr>
        <p:spPr>
          <a:xfrm>
            <a:off x="569160" y="1888920"/>
            <a:ext cx="48222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4" name="Прямоугольник со скругленными углами 3"/>
          <p:cNvSpPr/>
          <p:nvPr/>
        </p:nvSpPr>
        <p:spPr>
          <a:xfrm rot="18679800">
            <a:off x="6783120" y="457560"/>
            <a:ext cx="625176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Прямоугольник 5"/>
          <p:cNvSpPr/>
          <p:nvPr/>
        </p:nvSpPr>
        <p:spPr>
          <a:xfrm>
            <a:off x="1640880" y="459288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Изображение 40"/>
          <p:cNvSpPr/>
          <p:nvPr/>
        </p:nvSpPr>
        <p:spPr>
          <a:xfrm>
            <a:off x="867240" y="3590280"/>
            <a:ext cx="254520" cy="2548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000" cy="113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360" y="454104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120" y="-22676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36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9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624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2320"/>
            <a:ext cx="5145120" cy="16851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760"/>
            <a:ext cx="1133640" cy="1133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7640"/>
            <a:ext cx="3233160" cy="3314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30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2004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200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53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520"/>
            <a:ext cx="1499400" cy="14994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920"/>
            <a:ext cx="808200" cy="8085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2960" cy="15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928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1360" y="454104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7120" y="-22676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136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79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624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2320"/>
            <a:ext cx="5145120" cy="16851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760"/>
            <a:ext cx="1133640" cy="1133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7640"/>
            <a:ext cx="3233160" cy="3314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30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2024-09-10T00:09:15Z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