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549AAF4-7FD6-432A-9D3B-D4EAFB3EE8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76A5E6-0D3F-4E01-8017-2AB1DC6DCB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0E738E-2736-4E16-B9CD-CA3C59C8C3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4762CA-2289-45A3-A6E8-6EB94DA0FF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8386D2-9896-4C2A-BF1F-DE4EB3C170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265B94-656E-43B4-B028-17202C90CE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760EF3-8649-415E-8FA3-BB671971F7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38ADC1-A9CF-4A57-AB23-CB1F9ABBEE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78BB27-B8F3-4D41-AFE3-8EE77939E0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A3C493-F050-4698-BD17-734A7CD68D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5CEADC-EAE7-4DD1-B6AA-67C8722A9B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F9F0A6-8B01-4190-91ED-C070746A63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DE9345-F57B-4A16-B024-3584D2B371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72F1C2-5435-4634-82E1-D8DE0E44C9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F8D318-0B65-4BCB-B879-29028A2CD6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280" cy="342540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200" cy="4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97202A-BBA9-430D-B6C6-15126CE9B3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D8376B-DF8B-41DB-BD56-F5B0B6690B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F53E5E-B77A-4F32-A1C0-12FE9D933F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F6DFCB-E663-44E9-A6A3-F1DAF16FF5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B44F15-DEF6-47DC-BCFA-F28D8D641C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AF57D0-D4E3-423D-93C0-A6E53A1CA4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1C217A-3634-4E86-AB7D-57385398B9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3227CD-4198-4ACD-914A-112D7D2F16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6D4A91-2B00-43F1-A0D0-36BF43772C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65C59F-1014-4C25-A14F-C03270305E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BEC2B7-ACA7-4437-A91C-ABFD148D0A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8CB18-BD4A-493A-8395-9E9DBC59FE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15BC8F-E381-4CBF-98A9-930933AE28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04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7209A8-CBAD-4364-96F0-8EFBE77B49C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52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320"/>
            <a:ext cx="469080" cy="46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520" y="948600"/>
            <a:ext cx="4940640" cy="46670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28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480"/>
            <a:ext cx="288720" cy="2887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720" cy="188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Текст. поле 7"/>
          <p:cNvSpPr/>
          <p:nvPr/>
        </p:nvSpPr>
        <p:spPr>
          <a:xfrm>
            <a:off x="569160" y="1888920"/>
            <a:ext cx="48218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7" name="Прямоугольник со скругленными углами 3"/>
          <p:cNvSpPr/>
          <p:nvPr/>
        </p:nvSpPr>
        <p:spPr>
          <a:xfrm rot="18679800">
            <a:off x="6782760" y="457560"/>
            <a:ext cx="6251400" cy="46670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оугольник со скругленными углами 5"/>
          <p:cNvSpPr/>
          <p:nvPr/>
        </p:nvSpPr>
        <p:spPr>
          <a:xfrm rot="2625600">
            <a:off x="6024960" y="4333320"/>
            <a:ext cx="469080" cy="46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оугольник 5"/>
          <p:cNvSpPr/>
          <p:nvPr/>
        </p:nvSpPr>
        <p:spPr>
          <a:xfrm>
            <a:off x="1640880" y="4592880"/>
            <a:ext cx="299628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Изображение 40"/>
          <p:cNvSpPr/>
          <p:nvPr/>
        </p:nvSpPr>
        <p:spPr>
          <a:xfrm>
            <a:off x="867240" y="3590280"/>
            <a:ext cx="254160" cy="2545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640" cy="113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64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9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9040" cy="14990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7840" cy="8082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600" cy="15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0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92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3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480" cy="5144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880" y="-2592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200"/>
            <a:ext cx="469080" cy="4690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000" y="4540680"/>
            <a:ext cx="705240" cy="704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2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040" cy="3565080"/>
            <a:chOff x="4571640" y="828000"/>
            <a:chExt cx="4469040" cy="35650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040" cy="3565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120"/>
              <a:ext cx="1738080" cy="2772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00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000" cy="173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56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880" cy="36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680"/>
            <a:ext cx="5144760" cy="16848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400"/>
            <a:ext cx="1133280" cy="1132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000"/>
            <a:ext cx="3232800" cy="3314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6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2024-09-10T00:09:47Z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