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0BB7C2-ED70-4337-84CC-13B4476BB1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0ACD19-112B-4ED6-9832-8EF3D950BB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C4BD26-2A63-4BF1-9AAC-7989ED5BDA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073821-44E9-47D5-B25B-959EC4F926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700BAD-0BC3-4781-94FF-2000BBBF87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B5D543-D72B-4045-A347-1864169F1E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0A05D4-D640-4E5A-B07F-C90D964AA5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1E15D-5307-48E9-B4CE-4ED9F23BF0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44493-4EE0-4C41-A0E6-FBE0B4B8F6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96BE7D-DEEE-48B8-876C-FA967EB89C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34F193-FBD5-4D27-8C27-2A0A5F2457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5B06C6-9DC2-429D-8630-C5A5E16F91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A7A04E-00EA-431F-AA48-B4BFDBC0D3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496B9E-4D24-4B17-9DC1-1120BDEDDB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27C530-AD5F-4FD3-B3E1-B8BFD703A2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2A5275-1878-4E77-9862-8F8803C103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25B6DC-1682-4AD4-A172-3A76387902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6E4D1-42B3-493D-AAE6-0B1C474AF4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771086-C8EC-4F19-BF5C-A081AB0D34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C39CA-C470-45E5-97AF-5134F46CE5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6D6F5-CE8B-4503-8E63-069B10FB31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60BFD-6F63-45AA-9814-BAC4DDDB58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31C602-3732-4A67-ABE0-0A85059412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BB58A-0739-4F9E-AC85-36D4C61BE5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B4E06E-2161-484F-B22B-6FB99C34AE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0A09A-9BF1-4D27-8C1E-97B66453A3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3C7759-84CF-492D-BCAD-64F0476976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F7242-CCB5-49F0-B5C8-27C0392605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34E5A-EF8A-409C-AD02-566F2E7F9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1EEC69-0666-4409-920A-C72947A7E4C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520" y="948600"/>
            <a:ext cx="494064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480"/>
            <a:ext cx="288720" cy="2887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720" cy="18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Текст. поле 7"/>
          <p:cNvSpPr/>
          <p:nvPr/>
        </p:nvSpPr>
        <p:spPr>
          <a:xfrm>
            <a:off x="569160" y="1888920"/>
            <a:ext cx="48218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Прямоугольник со скругленными углами 3"/>
          <p:cNvSpPr/>
          <p:nvPr/>
        </p:nvSpPr>
        <p:spPr>
          <a:xfrm rot="18679800">
            <a:off x="6782760" y="457560"/>
            <a:ext cx="625140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Прямоугольник 5"/>
          <p:cNvSpPr/>
          <p:nvPr/>
        </p:nvSpPr>
        <p:spPr>
          <a:xfrm>
            <a:off x="1640880" y="459288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Изображение 40"/>
          <p:cNvSpPr/>
          <p:nvPr/>
        </p:nvSpPr>
        <p:spPr>
          <a:xfrm>
            <a:off x="867240" y="3590280"/>
            <a:ext cx="254160" cy="2545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640" cy="11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2024-09-10T00:10:05Z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