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14559DB-625F-4357-A997-A30F2DD9C0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BD2BA-8E9C-460F-86F9-0B1270417C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55C882-01EA-4F61-93D1-16C8EE4F9A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6CCC4D-5E10-445F-A40B-24B2FE8AED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BF19B3-03C0-4966-BA56-29553FEED3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EBA07-49F4-4B1B-B4E5-8A402497F4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22EB5E-7134-4F21-A4F4-5B2D1E5FB5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B6A5FD-BF45-487F-9DFC-33F5FAD883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4A550-9866-414D-AFEE-5BCD1A3032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CFED76-D922-477D-8DFB-60D5A782D7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75607E-A4DC-49D0-9AD7-749AB238AA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73E60B-980B-4280-93B5-93480014AF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0CAB79-031C-48F7-A14A-FF3DCFF640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7CDC79-F824-41C7-920C-1A0089CBBA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3ACD43-1B25-4328-8A56-BBDD9341C7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6E8FC-BC0A-4DF6-BDE7-3254AD171E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38517-815F-474E-AD59-F2E98AD732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279F45-42BF-48EA-9E5E-4F272AFC39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B538E-B805-41BC-87B7-A7FDD04E2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E0997E-A62F-477E-AE19-F2E198283A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4D993D-03FE-4049-AD14-7244A78ADB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6CBA5-3E53-4BF4-808E-C55E984C3A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E33F4-422A-44D2-A126-F420B9C6CB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313EEA-0F7C-4FEF-B52B-70EF1C805A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A13562-A952-47CA-9CFF-38B1BAABEC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EECFFD-08AC-4307-9191-DEB2E8B02F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BE8B8-AB2D-457F-B626-80C3767590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922441-0FBD-42B6-9040-26024C638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345A4-D2B4-4A4B-B225-C0B883917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BA5E9F-E311-468A-B22A-215594819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1472D-E29D-4D3E-9B7B-34EDFEA6E38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84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2024-09-10T00:10:24Z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