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E71F601B-83FE-4E3D-88B7-5F1F9CF20CE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1F3979-E319-4286-99C2-396B312A181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D984FB2-74F7-41CC-86C2-33781ED01F9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5C0B8EB-E84C-42EF-B023-E66471DEF9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9923A9-0D73-4D17-9B6A-F9CC2AE80AE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6EA5F9-14E3-402D-A350-95E58D64EE5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384A0-BAD8-4B05-8775-40B63B7317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007C3A-E8D5-4B4A-9452-3B49294CCA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9BAB63-ADDE-41CF-8EC8-6E2E821DF1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7BEFB-0BC7-4F2E-BB40-D160870651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FBF6BE-F93A-4CEB-88F9-6DCBD48D01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1A00C3-A06C-4A6B-8F7E-8DB865F90C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BF2E3-A0C3-4D2E-852A-BE4D64522B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ECB2F85-EE18-444E-B109-4DBF4B7F51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CEC8A9-470D-42FA-968C-2C48D830A8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9B51CF-D6FA-4BEF-B3FC-85B53168339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B10B8A-1618-436E-889A-08455E718CF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9AA6AE-8BED-47DE-99B4-EC3722A492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1920" cy="3425040"/>
          </a:xfrm>
          <a:prstGeom prst="rect">
            <a:avLst/>
          </a:prstGeom>
          <a:ln w="0">
            <a:noFill/>
          </a:ln>
        </p:spPr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2440" cy="41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7840" cy="45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ACC5FD-D913-480F-85AE-52F6D3DBCC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A15DB2D-100F-4F68-8B00-D508B170C2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9332EA-C53B-4269-9834-9B6F1BF2E6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9C668-3FA7-45D9-BE43-8154D15206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D31191-B4CD-4B72-B503-74B9077FE3B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8407C7-1A5F-4A1F-AD79-38ECBF3570F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992B6EF-4386-445D-BDFF-919BA0E9BE3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D4C09-A226-468A-A1B1-DCB0F8B66D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06BCDE-B387-437F-B501-F18A190D718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3DC2550-5720-436F-AE38-C448880130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503A59-2DDD-47BB-AEB1-7C13B877C2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61DDBE-E81B-4239-B604-CA8AC182ED6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AC653F-8333-47E6-8B54-843EA2E151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8268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F93D5C9-B689-4B65-B75E-5DA4D94F58C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4160" cy="27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4160" y="948600"/>
            <a:ext cx="494028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971800" y="4740840"/>
            <a:ext cx="288360" cy="28836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81360" cy="188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Текст. поле 7"/>
          <p:cNvSpPr/>
          <p:nvPr/>
        </p:nvSpPr>
        <p:spPr>
          <a:xfrm>
            <a:off x="569160" y="1888920"/>
            <a:ext cx="482148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156" name="Прямоугольник со скругленными углами 3"/>
          <p:cNvSpPr/>
          <p:nvPr/>
        </p:nvSpPr>
        <p:spPr>
          <a:xfrm rot="18679800">
            <a:off x="6782400" y="457560"/>
            <a:ext cx="6251040" cy="466668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Прямоугольник со скругленными углами 5"/>
          <p:cNvSpPr/>
          <p:nvPr/>
        </p:nvSpPr>
        <p:spPr>
          <a:xfrm rot="2625600">
            <a:off x="6024960" y="4332960"/>
            <a:ext cx="468720" cy="46872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5"/>
          <p:cNvSpPr/>
          <p:nvPr/>
        </p:nvSpPr>
        <p:spPr>
          <a:xfrm>
            <a:off x="1640880" y="4592880"/>
            <a:ext cx="2995920" cy="26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9" name="Изображение 40"/>
          <p:cNvSpPr/>
          <p:nvPr/>
        </p:nvSpPr>
        <p:spPr>
          <a:xfrm>
            <a:off x="867240" y="3590280"/>
            <a:ext cx="253800" cy="25416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6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6280" cy="113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480" y="-319680"/>
            <a:ext cx="4856040" cy="77270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7128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46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49840" y="-668160"/>
            <a:ext cx="1498680" cy="149868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2560"/>
            <a:ext cx="807480" cy="80784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32240" cy="15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12680" cy="22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8560" cy="51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40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80120" cy="514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81520" y="-259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6840"/>
            <a:ext cx="468720" cy="46872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50640" y="4540320"/>
            <a:ext cx="704880" cy="7045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6760" y="-2266920"/>
            <a:ext cx="4855680" cy="772668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8680" cy="3564720"/>
            <a:chOff x="4571640" y="828000"/>
            <a:chExt cx="4468680" cy="356472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8680" cy="3564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58480"/>
              <a:ext cx="1737720" cy="277164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464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80640" cy="17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720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5520" cy="360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3040"/>
            <a:ext cx="5144400" cy="168444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4040"/>
            <a:ext cx="1132920" cy="113256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18360"/>
            <a:ext cx="3232440" cy="3314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12280" cy="85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2024-09-10T00:10:42Z</dcterms:modified>
  <cp:revision>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