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_rels/notesSlide1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5.xml.rels" ContentType="application/vnd.openxmlformats-package.relationships+xml"/>
  <Override PartName="/ppt/notesSlides/_rels/notesSlide3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4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6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21.xml.rels" ContentType="application/vnd.openxmlformats-package.relationships+xml"/>
  <Override PartName="/ppt/notesSlides/notesSlide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8.png" ContentType="image/png"/>
  <Override PartName="/ppt/media/image9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19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</p:sldIdLst>
  <p:sldSz cx="9144000" cy="5148263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 idx="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 idx="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 idx="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1A9F0EFD-4DEF-45CB-8664-F89676349FCB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4EE6848-232E-4781-9E1F-ABB46F7FF7D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21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17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AE2DCF5-73B6-4A94-A316-48E300DAA34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21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20" name="PlaceHolder 3"/>
          <p:cNvSpPr>
            <a:spLocks noGrp="1"/>
          </p:cNvSpPr>
          <p:nvPr>
            <p:ph type="sldNum" idx="17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70A0391-6A27-4E08-B9C8-3D0B4EA7662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sldNum" idx="18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DB848D-94B5-4BE2-A584-2E2C20CC7E6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22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26" name="PlaceHolder 3"/>
          <p:cNvSpPr>
            <a:spLocks noGrp="1"/>
          </p:cNvSpPr>
          <p:nvPr>
            <p:ph type="sldNum" idx="19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440299B-EE92-4B74-A603-2FB9BD490D6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22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29" name="PlaceHolder 3"/>
          <p:cNvSpPr>
            <a:spLocks noGrp="1"/>
          </p:cNvSpPr>
          <p:nvPr>
            <p:ph type="sldNum" idx="20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F0AB8B7-81B1-4D58-851A-FDFAA0F8351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23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32" name="PlaceHolder 3"/>
          <p:cNvSpPr>
            <a:spLocks noGrp="1"/>
          </p:cNvSpPr>
          <p:nvPr>
            <p:ph type="sldNum" idx="21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7DE27F5-FE57-4166-A885-54CCE53FC01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23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35" name="PlaceHolder 3"/>
          <p:cNvSpPr>
            <a:spLocks noGrp="1"/>
          </p:cNvSpPr>
          <p:nvPr>
            <p:ph type="sldNum" idx="22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558945F-6635-4068-B659-37142C68B9E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23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38" name="PlaceHolder 3"/>
          <p:cNvSpPr>
            <a:spLocks noGrp="1"/>
          </p:cNvSpPr>
          <p:nvPr>
            <p:ph type="sldNum" idx="23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06FDF6F-F381-4C06-8A64-AC0B9BD4F82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24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41" name="PlaceHolder 3"/>
          <p:cNvSpPr>
            <a:spLocks noGrp="1"/>
          </p:cNvSpPr>
          <p:nvPr>
            <p:ph type="sldNum" idx="24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22C20C5-DDDE-48DA-A09D-7728150176F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24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44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7282DA6-C563-4E4E-9699-AE7588AE52C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43A3013-A576-43DF-A586-04ED27184BA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24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47" name="PlaceHolder 3"/>
          <p:cNvSpPr>
            <a:spLocks noGrp="1"/>
          </p:cNvSpPr>
          <p:nvPr>
            <p:ph type="sldNum" idx="26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21AC3D5-EA3F-42F5-8BFF-34E997AEBD7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24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50" name="PlaceHolder 3"/>
          <p:cNvSpPr>
            <a:spLocks noGrp="1"/>
          </p:cNvSpPr>
          <p:nvPr>
            <p:ph type="sldNum" idx="27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46EAF38-0D5D-4635-8F33-341DD92E4E2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25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53" name="PlaceHolder 3"/>
          <p:cNvSpPr>
            <a:spLocks noGrp="1"/>
          </p:cNvSpPr>
          <p:nvPr>
            <p:ph type="sldNum" idx="28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725EA22-370A-4154-89FA-AC72AE5CE9D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 type="sldNum" idx="9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67BBECC-5DA6-4A5A-885C-FFADA5464B7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95530DF-5D93-47C3-90E5-16709620164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DFBA4BF-79F3-4754-8ED7-68AB3126DD8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20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25D3A78-9A8B-45D1-90EB-71E1CADB39D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08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A954F10-E99B-4426-9618-8866A47BB80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A3A8DE1-A525-458E-BDAB-69839986D3F3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21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14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7F8CD82-85DB-499F-8E17-63FE0E389F5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9F72673-3D3E-42CC-9845-5C51756FE58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33C4B7F-5256-45BB-8C95-2123322C6FD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30D3150-317E-4099-9A50-108B58E60CF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1630AA5-ADA7-4BFE-A5B3-F98BB2267B4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88EFE5F-4E4C-4C0F-B335-BB2C19B5DB4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3AB6D18-2CF5-4776-9222-A17181B958D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8A91C0A-3EBB-4936-931F-5986CB88210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ACA15B7-F0C8-4287-B8D2-CEF8A0A9149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9A04F0B-C934-492F-BA24-52B7149E53F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E8D6763-B46C-4247-B899-02DF6E3CB71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2AB8CCF-1916-478B-B91C-FA4187F6019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8EE4840-165C-4279-BBF9-96FC20E66E1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028680" y="4771440"/>
            <a:ext cx="3082320" cy="270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457680" y="4771440"/>
            <a:ext cx="2053800" cy="270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719814E-0862-463B-A065-584AA5CE77B6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628200" y="4771440"/>
            <a:ext cx="2053800" cy="270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30ea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Прямоугольник со скругленными углами 5"/>
          <p:cNvSpPr/>
          <p:nvPr/>
        </p:nvSpPr>
        <p:spPr>
          <a:xfrm rot="2744400">
            <a:off x="-281160" y="-25920"/>
            <a:ext cx="704520" cy="7041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Прямоугольник со скругленными углами 5"/>
          <p:cNvSpPr/>
          <p:nvPr/>
        </p:nvSpPr>
        <p:spPr>
          <a:xfrm rot="2625600">
            <a:off x="6024960" y="4332960"/>
            <a:ext cx="468360" cy="46836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Прямоугольник со скругленными углами 3"/>
          <p:cNvSpPr/>
          <p:nvPr/>
        </p:nvSpPr>
        <p:spPr>
          <a:xfrm rot="18679200">
            <a:off x="7003800" y="948600"/>
            <a:ext cx="4939920" cy="4666320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Прямоугольник 5"/>
          <p:cNvSpPr/>
          <p:nvPr/>
        </p:nvSpPr>
        <p:spPr>
          <a:xfrm>
            <a:off x="459720" y="4671360"/>
            <a:ext cx="2995560" cy="26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51" name="Рисунок 2" descr=""/>
          <p:cNvPicPr/>
          <p:nvPr/>
        </p:nvPicPr>
        <p:blipFill>
          <a:blip r:embed="rId1"/>
          <a:stretch/>
        </p:blipFill>
        <p:spPr>
          <a:xfrm>
            <a:off x="2999160" y="4779720"/>
            <a:ext cx="288000" cy="288000"/>
          </a:xfrm>
          <a:prstGeom prst="rect">
            <a:avLst/>
          </a:prstGeom>
          <a:ln w="0">
            <a:noFill/>
          </a:ln>
        </p:spPr>
      </p:pic>
      <p:sp>
        <p:nvSpPr>
          <p:cNvPr id="52" name="Прямоугольник 10"/>
          <p:cNvSpPr/>
          <p:nvPr/>
        </p:nvSpPr>
        <p:spPr>
          <a:xfrm>
            <a:off x="484920" y="1681560"/>
            <a:ext cx="5481000" cy="188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4800" spc="-1" strike="noStrike">
                <a:solidFill>
                  <a:srgbClr val="ffffff"/>
                </a:solidFill>
                <a:latin typeface="Corbel"/>
                <a:ea typeface="DejaVu Sans"/>
              </a:rPr>
              <a:t>TITLE</a:t>
            </a:r>
            <a:endParaRPr b="0" lang="en-US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Прямоугольник со скругленными углами 12"/>
          <p:cNvSpPr/>
          <p:nvPr/>
        </p:nvSpPr>
        <p:spPr>
          <a:xfrm rot="2744400">
            <a:off x="-281160" y="-25920"/>
            <a:ext cx="704520" cy="7041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Прямоугольник со скругленными углами 13"/>
          <p:cNvSpPr/>
          <p:nvPr/>
        </p:nvSpPr>
        <p:spPr>
          <a:xfrm rot="2332200">
            <a:off x="6009480" y="-319680"/>
            <a:ext cx="4855680" cy="77266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5" name="Group 2"/>
          <p:cNvGrpSpPr/>
          <p:nvPr/>
        </p:nvGrpSpPr>
        <p:grpSpPr>
          <a:xfrm>
            <a:off x="4571640" y="828000"/>
            <a:ext cx="4468320" cy="3564360"/>
            <a:chOff x="4571640" y="828000"/>
            <a:chExt cx="4468320" cy="3564360"/>
          </a:xfrm>
        </p:grpSpPr>
        <p:pic>
          <p:nvPicPr>
            <p:cNvPr id="106" name="Изображение 2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8320" cy="35643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07" name="Прямоугольник со скругленными углами 14"/>
            <p:cNvSpPr/>
            <p:nvPr/>
          </p:nvSpPr>
          <p:spPr>
            <a:xfrm rot="16200000">
              <a:off x="5962680" y="1158840"/>
              <a:ext cx="1737360" cy="27712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08" name="Прямоугольник 2"/>
          <p:cNvSpPr/>
          <p:nvPr/>
        </p:nvSpPr>
        <p:spPr>
          <a:xfrm>
            <a:off x="5446080" y="1672200"/>
            <a:ext cx="2770920" cy="173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9" name="TextBox 9"/>
          <p:cNvSpPr/>
          <p:nvPr/>
        </p:nvSpPr>
        <p:spPr>
          <a:xfrm>
            <a:off x="586440" y="1246680"/>
            <a:ext cx="4004280" cy="360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0" name="TextBox 12"/>
          <p:cNvSpPr/>
          <p:nvPr/>
        </p:nvSpPr>
        <p:spPr>
          <a:xfrm>
            <a:off x="586440" y="453960"/>
            <a:ext cx="4764240" cy="85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Прямоугольник со скругленными углами 15"/>
          <p:cNvSpPr/>
          <p:nvPr/>
        </p:nvSpPr>
        <p:spPr>
          <a:xfrm rot="2745600">
            <a:off x="8349840" y="-668160"/>
            <a:ext cx="1498320" cy="149832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Прямоугольник со скругленными углами 16"/>
          <p:cNvSpPr/>
          <p:nvPr/>
        </p:nvSpPr>
        <p:spPr>
          <a:xfrm rot="2745600">
            <a:off x="7634160" y="-322200"/>
            <a:ext cx="807120" cy="80748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TextBox 13"/>
          <p:cNvSpPr/>
          <p:nvPr/>
        </p:nvSpPr>
        <p:spPr>
          <a:xfrm>
            <a:off x="586440" y="899640"/>
            <a:ext cx="7931880" cy="153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4" name="Прямоугольник 3"/>
          <p:cNvSpPr/>
          <p:nvPr/>
        </p:nvSpPr>
        <p:spPr>
          <a:xfrm>
            <a:off x="608040" y="2545560"/>
            <a:ext cx="3712320" cy="225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5" name="Прямоугольник 4"/>
          <p:cNvSpPr/>
          <p:nvPr/>
        </p:nvSpPr>
        <p:spPr>
          <a:xfrm>
            <a:off x="4806360" y="2545560"/>
            <a:ext cx="3712320" cy="225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6" name="TextBox 14"/>
          <p:cNvSpPr/>
          <p:nvPr/>
        </p:nvSpPr>
        <p:spPr>
          <a:xfrm>
            <a:off x="583200" y="450720"/>
            <a:ext cx="7198200" cy="51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Box 15"/>
          <p:cNvSpPr/>
          <p:nvPr/>
        </p:nvSpPr>
        <p:spPr>
          <a:xfrm>
            <a:off x="586440" y="1246680"/>
            <a:ext cx="4004280" cy="360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8" name="TextBox 17"/>
          <p:cNvSpPr/>
          <p:nvPr/>
        </p:nvSpPr>
        <p:spPr>
          <a:xfrm>
            <a:off x="559800" y="446040"/>
            <a:ext cx="4283640" cy="68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9" name="Прямоугольник со скругленными углами 17"/>
          <p:cNvSpPr/>
          <p:nvPr/>
        </p:nvSpPr>
        <p:spPr>
          <a:xfrm>
            <a:off x="5097600" y="360"/>
            <a:ext cx="4379760" cy="51440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0" name="Прямоугольник со скругленными углами 18"/>
          <p:cNvSpPr/>
          <p:nvPr/>
        </p:nvSpPr>
        <p:spPr>
          <a:xfrm rot="2744400">
            <a:off x="-281160" y="-25920"/>
            <a:ext cx="704520" cy="7041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Прямоугольник со скругленными углами 19"/>
          <p:cNvSpPr/>
          <p:nvPr/>
        </p:nvSpPr>
        <p:spPr>
          <a:xfrm rot="2625600">
            <a:off x="4861080" y="4146840"/>
            <a:ext cx="468360" cy="46836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Прямоугольник со скругленными углами 20"/>
          <p:cNvSpPr/>
          <p:nvPr/>
        </p:nvSpPr>
        <p:spPr>
          <a:xfrm rot="2744400">
            <a:off x="-350280" y="4539960"/>
            <a:ext cx="704520" cy="7041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Прямоугольник со скругленными углами 21"/>
          <p:cNvSpPr/>
          <p:nvPr/>
        </p:nvSpPr>
        <p:spPr>
          <a:xfrm rot="19228200">
            <a:off x="5846400" y="-2266560"/>
            <a:ext cx="4855320" cy="77263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24" name="Group 3"/>
          <p:cNvGrpSpPr/>
          <p:nvPr/>
        </p:nvGrpSpPr>
        <p:grpSpPr>
          <a:xfrm>
            <a:off x="4571640" y="828000"/>
            <a:ext cx="4468320" cy="3564360"/>
            <a:chOff x="4571640" y="828000"/>
            <a:chExt cx="4468320" cy="3564360"/>
          </a:xfrm>
        </p:grpSpPr>
        <p:pic>
          <p:nvPicPr>
            <p:cNvPr id="125" name="Изображение 3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8320" cy="35643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26" name="Прямоугольник со скругленными углами 22"/>
            <p:cNvSpPr/>
            <p:nvPr/>
          </p:nvSpPr>
          <p:spPr>
            <a:xfrm rot="16200000">
              <a:off x="5962680" y="1158840"/>
              <a:ext cx="1737360" cy="27712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27" name="TextBox 18"/>
          <p:cNvSpPr/>
          <p:nvPr/>
        </p:nvSpPr>
        <p:spPr>
          <a:xfrm>
            <a:off x="586440" y="1246680"/>
            <a:ext cx="4004280" cy="360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8" name="Прямоугольник 6"/>
          <p:cNvSpPr/>
          <p:nvPr/>
        </p:nvSpPr>
        <p:spPr>
          <a:xfrm>
            <a:off x="5446080" y="1672200"/>
            <a:ext cx="2780280" cy="173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9" name="TextBox 19"/>
          <p:cNvSpPr/>
          <p:nvPr/>
        </p:nvSpPr>
        <p:spPr>
          <a:xfrm>
            <a:off x="586440" y="453960"/>
            <a:ext cx="3696840" cy="85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Box 20"/>
          <p:cNvSpPr/>
          <p:nvPr/>
        </p:nvSpPr>
        <p:spPr>
          <a:xfrm>
            <a:off x="4222080" y="1246680"/>
            <a:ext cx="4115160" cy="360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1" name="Прямоугольник со скругленными углами 23"/>
          <p:cNvSpPr/>
          <p:nvPr/>
        </p:nvSpPr>
        <p:spPr>
          <a:xfrm rot="16200000">
            <a:off x="-2181600" y="1733400"/>
            <a:ext cx="5144040" cy="168408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Прямоугольник со скругленными углами 24"/>
          <p:cNvSpPr/>
          <p:nvPr/>
        </p:nvSpPr>
        <p:spPr>
          <a:xfrm rot="2745000">
            <a:off x="8575200" y="103680"/>
            <a:ext cx="1132560" cy="11322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Прямоугольник со скругленными углами 25"/>
          <p:cNvSpPr/>
          <p:nvPr/>
        </p:nvSpPr>
        <p:spPr>
          <a:xfrm rot="16200000">
            <a:off x="614880" y="918720"/>
            <a:ext cx="3232080" cy="33138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4" name="TextBox 21"/>
          <p:cNvSpPr/>
          <p:nvPr/>
        </p:nvSpPr>
        <p:spPr>
          <a:xfrm>
            <a:off x="4214160" y="456120"/>
            <a:ext cx="4111920" cy="85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Прямоугольник со скругленными углами 26"/>
          <p:cNvSpPr/>
          <p:nvPr/>
        </p:nvSpPr>
        <p:spPr>
          <a:xfrm rot="2744400">
            <a:off x="-281160" y="-25920"/>
            <a:ext cx="704520" cy="7041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Прямоугольник со скругленными углами 27"/>
          <p:cNvSpPr/>
          <p:nvPr/>
        </p:nvSpPr>
        <p:spPr>
          <a:xfrm rot="2332200">
            <a:off x="6009480" y="-319680"/>
            <a:ext cx="4855680" cy="77266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37" name="Group 4"/>
          <p:cNvGrpSpPr/>
          <p:nvPr/>
        </p:nvGrpSpPr>
        <p:grpSpPr>
          <a:xfrm>
            <a:off x="4571640" y="828000"/>
            <a:ext cx="4468320" cy="3564360"/>
            <a:chOff x="4571640" y="828000"/>
            <a:chExt cx="4468320" cy="3564360"/>
          </a:xfrm>
        </p:grpSpPr>
        <p:pic>
          <p:nvPicPr>
            <p:cNvPr id="138" name="Изображение 4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8320" cy="35643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39" name="Прямоугольник со скругленными углами 28"/>
            <p:cNvSpPr/>
            <p:nvPr/>
          </p:nvSpPr>
          <p:spPr>
            <a:xfrm rot="16200000">
              <a:off x="5962680" y="1158840"/>
              <a:ext cx="1737360" cy="27712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40" name="Прямоугольник 7"/>
          <p:cNvSpPr/>
          <p:nvPr/>
        </p:nvSpPr>
        <p:spPr>
          <a:xfrm>
            <a:off x="5446080" y="1672200"/>
            <a:ext cx="2770920" cy="173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1" name="TextBox 22"/>
          <p:cNvSpPr/>
          <p:nvPr/>
        </p:nvSpPr>
        <p:spPr>
          <a:xfrm>
            <a:off x="586440" y="1246680"/>
            <a:ext cx="4004280" cy="360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2" name="TextBox 23"/>
          <p:cNvSpPr/>
          <p:nvPr/>
        </p:nvSpPr>
        <p:spPr>
          <a:xfrm>
            <a:off x="586440" y="453960"/>
            <a:ext cx="4764240" cy="85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Прямоугольник со скругленными углами 29"/>
          <p:cNvSpPr/>
          <p:nvPr/>
        </p:nvSpPr>
        <p:spPr>
          <a:xfrm rot="2745600">
            <a:off x="8349840" y="-668160"/>
            <a:ext cx="1498320" cy="149832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Прямоугольник со скругленными углами 30"/>
          <p:cNvSpPr/>
          <p:nvPr/>
        </p:nvSpPr>
        <p:spPr>
          <a:xfrm rot="2745600">
            <a:off x="7634160" y="-322200"/>
            <a:ext cx="807120" cy="80748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TextBox 24"/>
          <p:cNvSpPr/>
          <p:nvPr/>
        </p:nvSpPr>
        <p:spPr>
          <a:xfrm>
            <a:off x="586440" y="899640"/>
            <a:ext cx="7931880" cy="153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6" name="Прямоугольник 8"/>
          <p:cNvSpPr/>
          <p:nvPr/>
        </p:nvSpPr>
        <p:spPr>
          <a:xfrm>
            <a:off x="608040" y="2545560"/>
            <a:ext cx="3712320" cy="225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7" name="Прямоугольник 9"/>
          <p:cNvSpPr/>
          <p:nvPr/>
        </p:nvSpPr>
        <p:spPr>
          <a:xfrm>
            <a:off x="4806360" y="2545560"/>
            <a:ext cx="3712320" cy="225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8" name="TextBox 25"/>
          <p:cNvSpPr/>
          <p:nvPr/>
        </p:nvSpPr>
        <p:spPr>
          <a:xfrm>
            <a:off x="583200" y="450720"/>
            <a:ext cx="7198200" cy="51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Box 26"/>
          <p:cNvSpPr/>
          <p:nvPr/>
        </p:nvSpPr>
        <p:spPr>
          <a:xfrm>
            <a:off x="586440" y="1246680"/>
            <a:ext cx="4004280" cy="360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0" name="TextBox 27"/>
          <p:cNvSpPr/>
          <p:nvPr/>
        </p:nvSpPr>
        <p:spPr>
          <a:xfrm>
            <a:off x="559800" y="446040"/>
            <a:ext cx="4283640" cy="68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51" name="Прямоугольник со скругленными углами 31"/>
          <p:cNvSpPr/>
          <p:nvPr/>
        </p:nvSpPr>
        <p:spPr>
          <a:xfrm>
            <a:off x="5097600" y="360"/>
            <a:ext cx="4379760" cy="51440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2" name="Прямоугольник со скругленными углами 32"/>
          <p:cNvSpPr/>
          <p:nvPr/>
        </p:nvSpPr>
        <p:spPr>
          <a:xfrm rot="2744400">
            <a:off x="-281160" y="-25920"/>
            <a:ext cx="704520" cy="7041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Прямоугольник со скругленными углами 33"/>
          <p:cNvSpPr/>
          <p:nvPr/>
        </p:nvSpPr>
        <p:spPr>
          <a:xfrm rot="2625600">
            <a:off x="4861080" y="4146840"/>
            <a:ext cx="468360" cy="46836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Прямоугольник со скругленными углами 34"/>
          <p:cNvSpPr/>
          <p:nvPr/>
        </p:nvSpPr>
        <p:spPr>
          <a:xfrm rot="2744400">
            <a:off x="-350280" y="4539960"/>
            <a:ext cx="704520" cy="7041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Прямоугольник со скругленными углами 35"/>
          <p:cNvSpPr/>
          <p:nvPr/>
        </p:nvSpPr>
        <p:spPr>
          <a:xfrm rot="19228200">
            <a:off x="5846400" y="-2266560"/>
            <a:ext cx="4855320" cy="77263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56" name="Group 5"/>
          <p:cNvGrpSpPr/>
          <p:nvPr/>
        </p:nvGrpSpPr>
        <p:grpSpPr>
          <a:xfrm>
            <a:off x="4571640" y="828000"/>
            <a:ext cx="4468320" cy="3564360"/>
            <a:chOff x="4571640" y="828000"/>
            <a:chExt cx="4468320" cy="3564360"/>
          </a:xfrm>
        </p:grpSpPr>
        <p:pic>
          <p:nvPicPr>
            <p:cNvPr id="157" name="Изображение 5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8320" cy="35643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58" name="Прямоугольник со скругленными углами 36"/>
            <p:cNvSpPr/>
            <p:nvPr/>
          </p:nvSpPr>
          <p:spPr>
            <a:xfrm rot="16200000">
              <a:off x="5962680" y="1158840"/>
              <a:ext cx="1737360" cy="27712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59" name="TextBox 28"/>
          <p:cNvSpPr/>
          <p:nvPr/>
        </p:nvSpPr>
        <p:spPr>
          <a:xfrm>
            <a:off x="586440" y="1246680"/>
            <a:ext cx="4004280" cy="360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0" name="Прямоугольник 11"/>
          <p:cNvSpPr/>
          <p:nvPr/>
        </p:nvSpPr>
        <p:spPr>
          <a:xfrm>
            <a:off x="5446080" y="1672200"/>
            <a:ext cx="2780280" cy="173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1" name="TextBox 29"/>
          <p:cNvSpPr/>
          <p:nvPr/>
        </p:nvSpPr>
        <p:spPr>
          <a:xfrm>
            <a:off x="586440" y="453960"/>
            <a:ext cx="3696840" cy="85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Box 30"/>
          <p:cNvSpPr/>
          <p:nvPr/>
        </p:nvSpPr>
        <p:spPr>
          <a:xfrm>
            <a:off x="4222080" y="1246680"/>
            <a:ext cx="4115160" cy="360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3" name="Прямоугольник со скругленными углами 37"/>
          <p:cNvSpPr/>
          <p:nvPr/>
        </p:nvSpPr>
        <p:spPr>
          <a:xfrm rot="16200000">
            <a:off x="-2181600" y="1733400"/>
            <a:ext cx="5144040" cy="168408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Прямоугольник со скругленными углами 38"/>
          <p:cNvSpPr/>
          <p:nvPr/>
        </p:nvSpPr>
        <p:spPr>
          <a:xfrm rot="2745000">
            <a:off x="8575200" y="103680"/>
            <a:ext cx="1132560" cy="11322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Прямоугольник со скругленными углами 39"/>
          <p:cNvSpPr/>
          <p:nvPr/>
        </p:nvSpPr>
        <p:spPr>
          <a:xfrm rot="16200000">
            <a:off x="614880" y="918720"/>
            <a:ext cx="3232080" cy="33138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6" name="TextBox 31"/>
          <p:cNvSpPr/>
          <p:nvPr/>
        </p:nvSpPr>
        <p:spPr>
          <a:xfrm>
            <a:off x="4214160" y="456120"/>
            <a:ext cx="4111920" cy="85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10"/>
          <p:cNvSpPr/>
          <p:nvPr/>
        </p:nvSpPr>
        <p:spPr>
          <a:xfrm>
            <a:off x="586440" y="1246680"/>
            <a:ext cx="4004280" cy="360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" name="TextBox 56"/>
          <p:cNvSpPr/>
          <p:nvPr/>
        </p:nvSpPr>
        <p:spPr>
          <a:xfrm>
            <a:off x="559800" y="446040"/>
            <a:ext cx="4283640" cy="68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55" name="Прямоугольник со скругленными углами 3"/>
          <p:cNvSpPr/>
          <p:nvPr/>
        </p:nvSpPr>
        <p:spPr>
          <a:xfrm>
            <a:off x="5097600" y="360"/>
            <a:ext cx="4379760" cy="51440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" name="Прямоугольник со скругленными углами 5"/>
          <p:cNvSpPr/>
          <p:nvPr/>
        </p:nvSpPr>
        <p:spPr>
          <a:xfrm rot="2744400">
            <a:off x="-281160" y="-25920"/>
            <a:ext cx="704520" cy="7041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Прямоугольник со скругленными углами 5"/>
          <p:cNvSpPr/>
          <p:nvPr/>
        </p:nvSpPr>
        <p:spPr>
          <a:xfrm rot="2625600">
            <a:off x="4861080" y="4146840"/>
            <a:ext cx="468360" cy="46836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Прямоугольник со скругленными углами 40"/>
          <p:cNvSpPr/>
          <p:nvPr/>
        </p:nvSpPr>
        <p:spPr>
          <a:xfrm rot="2744400">
            <a:off x="-281160" y="-25920"/>
            <a:ext cx="704520" cy="7041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Прямоугольник со скругленными углами 41"/>
          <p:cNvSpPr/>
          <p:nvPr/>
        </p:nvSpPr>
        <p:spPr>
          <a:xfrm rot="2332200">
            <a:off x="6009480" y="-319680"/>
            <a:ext cx="4855680" cy="77266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69" name="Group 6"/>
          <p:cNvGrpSpPr/>
          <p:nvPr/>
        </p:nvGrpSpPr>
        <p:grpSpPr>
          <a:xfrm>
            <a:off x="4571640" y="828000"/>
            <a:ext cx="4468320" cy="3564360"/>
            <a:chOff x="4571640" y="828000"/>
            <a:chExt cx="4468320" cy="3564360"/>
          </a:xfrm>
        </p:grpSpPr>
        <p:pic>
          <p:nvPicPr>
            <p:cNvPr id="170" name="Изображение 6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8320" cy="35643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71" name="Прямоугольник со скругленными углами 42"/>
            <p:cNvSpPr/>
            <p:nvPr/>
          </p:nvSpPr>
          <p:spPr>
            <a:xfrm rot="16200000">
              <a:off x="5962680" y="1158840"/>
              <a:ext cx="1737360" cy="27712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72" name="Прямоугольник 12"/>
          <p:cNvSpPr/>
          <p:nvPr/>
        </p:nvSpPr>
        <p:spPr>
          <a:xfrm>
            <a:off x="5446080" y="1672200"/>
            <a:ext cx="2770920" cy="173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3" name="TextBox 32"/>
          <p:cNvSpPr/>
          <p:nvPr/>
        </p:nvSpPr>
        <p:spPr>
          <a:xfrm>
            <a:off x="586440" y="1246680"/>
            <a:ext cx="4004280" cy="360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4" name="TextBox 33"/>
          <p:cNvSpPr/>
          <p:nvPr/>
        </p:nvSpPr>
        <p:spPr>
          <a:xfrm>
            <a:off x="586440" y="453960"/>
            <a:ext cx="4764240" cy="85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Прямоугольник со скругленными углами 43"/>
          <p:cNvSpPr/>
          <p:nvPr/>
        </p:nvSpPr>
        <p:spPr>
          <a:xfrm rot="2745600">
            <a:off x="8349840" y="-668160"/>
            <a:ext cx="1498320" cy="149832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Прямоугольник со скругленными углами 44"/>
          <p:cNvSpPr/>
          <p:nvPr/>
        </p:nvSpPr>
        <p:spPr>
          <a:xfrm rot="2745600">
            <a:off x="7634160" y="-322200"/>
            <a:ext cx="807120" cy="80748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" name="TextBox 34"/>
          <p:cNvSpPr/>
          <p:nvPr/>
        </p:nvSpPr>
        <p:spPr>
          <a:xfrm>
            <a:off x="586440" y="899640"/>
            <a:ext cx="7931880" cy="153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8" name="Прямоугольник 13"/>
          <p:cNvSpPr/>
          <p:nvPr/>
        </p:nvSpPr>
        <p:spPr>
          <a:xfrm>
            <a:off x="608040" y="2545560"/>
            <a:ext cx="3712320" cy="225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9" name="Прямоугольник 14"/>
          <p:cNvSpPr/>
          <p:nvPr/>
        </p:nvSpPr>
        <p:spPr>
          <a:xfrm>
            <a:off x="4806360" y="2545560"/>
            <a:ext cx="3712320" cy="225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0" name="TextBox 35"/>
          <p:cNvSpPr/>
          <p:nvPr/>
        </p:nvSpPr>
        <p:spPr>
          <a:xfrm>
            <a:off x="583200" y="450720"/>
            <a:ext cx="7198200" cy="51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30ea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Прямоугольник со скругленными углами 5"/>
          <p:cNvSpPr/>
          <p:nvPr/>
        </p:nvSpPr>
        <p:spPr>
          <a:xfrm rot="2744400">
            <a:off x="-281160" y="-25920"/>
            <a:ext cx="704520" cy="7041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" name="Текст. поле 7"/>
          <p:cNvSpPr/>
          <p:nvPr/>
        </p:nvSpPr>
        <p:spPr>
          <a:xfrm>
            <a:off x="569160" y="1888920"/>
            <a:ext cx="4821120" cy="82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ru-RU" sz="4800" spc="-1" strike="noStrike">
                <a:solidFill>
                  <a:srgbClr val="f2f2f2"/>
                </a:solidFill>
                <a:latin typeface="Corbel"/>
                <a:ea typeface="DejaVu Sans"/>
              </a:rPr>
              <a:t>TITLE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183" name="Прямоугольник со скругленными углами 3"/>
          <p:cNvSpPr/>
          <p:nvPr/>
        </p:nvSpPr>
        <p:spPr>
          <a:xfrm rot="18679800">
            <a:off x="6782040" y="457560"/>
            <a:ext cx="6250680" cy="4666320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" name="Прямоугольник со скругленными углами 5"/>
          <p:cNvSpPr/>
          <p:nvPr/>
        </p:nvSpPr>
        <p:spPr>
          <a:xfrm rot="2625600">
            <a:off x="6024960" y="4332960"/>
            <a:ext cx="468360" cy="46836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Прямоугольник 5"/>
          <p:cNvSpPr/>
          <p:nvPr/>
        </p:nvSpPr>
        <p:spPr>
          <a:xfrm>
            <a:off x="1640880" y="4592880"/>
            <a:ext cx="2995560" cy="26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86" name="Изображение 40"/>
          <p:cNvSpPr/>
          <p:nvPr/>
        </p:nvSpPr>
        <p:spPr>
          <a:xfrm>
            <a:off x="867240" y="3590280"/>
            <a:ext cx="253440" cy="253800"/>
          </a:xfrm>
          <a:prstGeom prst="ellipse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87" name="Рисунок 10" descr=""/>
          <p:cNvPicPr/>
          <p:nvPr/>
        </p:nvPicPr>
        <p:blipFill>
          <a:blip r:embed="rId2"/>
          <a:srcRect l="0" t="30398" r="0" b="28998"/>
          <a:stretch/>
        </p:blipFill>
        <p:spPr>
          <a:xfrm>
            <a:off x="351000" y="3793320"/>
            <a:ext cx="1285920" cy="1131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Прямоугольник со скругленными углами 5"/>
          <p:cNvSpPr/>
          <p:nvPr/>
        </p:nvSpPr>
        <p:spPr>
          <a:xfrm rot="2744400">
            <a:off x="-350280" y="4539960"/>
            <a:ext cx="704520" cy="7041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" name="Прямоугольник со скругленными углами 5"/>
          <p:cNvSpPr/>
          <p:nvPr/>
        </p:nvSpPr>
        <p:spPr>
          <a:xfrm rot="19228200">
            <a:off x="5846400" y="-2266560"/>
            <a:ext cx="4855320" cy="77263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60" name="Group 10"/>
          <p:cNvGrpSpPr/>
          <p:nvPr/>
        </p:nvGrpSpPr>
        <p:grpSpPr>
          <a:xfrm>
            <a:off x="4571640" y="828000"/>
            <a:ext cx="4468320" cy="3564360"/>
            <a:chOff x="4571640" y="828000"/>
            <a:chExt cx="4468320" cy="3564360"/>
          </a:xfrm>
        </p:grpSpPr>
        <p:pic>
          <p:nvPicPr>
            <p:cNvPr id="61" name="Изображение 8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8320" cy="35643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62" name="Прямоугольник со скругленными углами 3"/>
            <p:cNvSpPr/>
            <p:nvPr/>
          </p:nvSpPr>
          <p:spPr>
            <a:xfrm rot="16200000">
              <a:off x="5962680" y="1158840"/>
              <a:ext cx="1737360" cy="27712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63" name="TextBox 11"/>
          <p:cNvSpPr/>
          <p:nvPr/>
        </p:nvSpPr>
        <p:spPr>
          <a:xfrm>
            <a:off x="586440" y="1246680"/>
            <a:ext cx="4004280" cy="360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4" name="Прямоугольник 63"/>
          <p:cNvSpPr/>
          <p:nvPr/>
        </p:nvSpPr>
        <p:spPr>
          <a:xfrm>
            <a:off x="5446080" y="1672200"/>
            <a:ext cx="2780280" cy="173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5" name="TextBox 64"/>
          <p:cNvSpPr/>
          <p:nvPr/>
        </p:nvSpPr>
        <p:spPr>
          <a:xfrm>
            <a:off x="586440" y="453960"/>
            <a:ext cx="3696840" cy="85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6"/>
          <p:cNvSpPr/>
          <p:nvPr/>
        </p:nvSpPr>
        <p:spPr>
          <a:xfrm>
            <a:off x="4222080" y="1246680"/>
            <a:ext cx="4115160" cy="360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7" name="Прямоугольник со скругленными углами 3"/>
          <p:cNvSpPr/>
          <p:nvPr/>
        </p:nvSpPr>
        <p:spPr>
          <a:xfrm rot="16200000">
            <a:off x="-2181600" y="1733400"/>
            <a:ext cx="5144040" cy="168408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" name="Прямоугольник со скругленными углами 5"/>
          <p:cNvSpPr/>
          <p:nvPr/>
        </p:nvSpPr>
        <p:spPr>
          <a:xfrm rot="2745000">
            <a:off x="8575200" y="103680"/>
            <a:ext cx="1132560" cy="11322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" name="Прямоугольник со скругленными углами 3"/>
          <p:cNvSpPr/>
          <p:nvPr/>
        </p:nvSpPr>
        <p:spPr>
          <a:xfrm rot="16200000">
            <a:off x="614880" y="918720"/>
            <a:ext cx="3232080" cy="33138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0" name="TextBox 69"/>
          <p:cNvSpPr/>
          <p:nvPr/>
        </p:nvSpPr>
        <p:spPr>
          <a:xfrm>
            <a:off x="4214160" y="456120"/>
            <a:ext cx="4111920" cy="85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Прямоугольник со скругленными углами 5"/>
          <p:cNvSpPr/>
          <p:nvPr/>
        </p:nvSpPr>
        <p:spPr>
          <a:xfrm rot="2744400">
            <a:off x="-281160" y="-25920"/>
            <a:ext cx="704520" cy="7041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" name="Прямоугольник со скругленными углами 5"/>
          <p:cNvSpPr/>
          <p:nvPr/>
        </p:nvSpPr>
        <p:spPr>
          <a:xfrm rot="2332200">
            <a:off x="6009480" y="-319680"/>
            <a:ext cx="4855680" cy="77266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73" name="Group 10"/>
          <p:cNvGrpSpPr/>
          <p:nvPr/>
        </p:nvGrpSpPr>
        <p:grpSpPr>
          <a:xfrm>
            <a:off x="4571640" y="828000"/>
            <a:ext cx="4468320" cy="3564360"/>
            <a:chOff x="4571640" y="828000"/>
            <a:chExt cx="4468320" cy="3564360"/>
          </a:xfrm>
        </p:grpSpPr>
        <p:pic>
          <p:nvPicPr>
            <p:cNvPr id="74" name="Изображение 8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8320" cy="35643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75" name="Прямоугольник со скругленными углами 3"/>
            <p:cNvSpPr/>
            <p:nvPr/>
          </p:nvSpPr>
          <p:spPr>
            <a:xfrm rot="16200000">
              <a:off x="5962680" y="1158840"/>
              <a:ext cx="1737360" cy="27712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76" name="Прямоугольник 76"/>
          <p:cNvSpPr/>
          <p:nvPr/>
        </p:nvSpPr>
        <p:spPr>
          <a:xfrm>
            <a:off x="5446080" y="1672200"/>
            <a:ext cx="2770920" cy="173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7" name="TextBox 11"/>
          <p:cNvSpPr/>
          <p:nvPr/>
        </p:nvSpPr>
        <p:spPr>
          <a:xfrm>
            <a:off x="586440" y="1246680"/>
            <a:ext cx="4004280" cy="360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8" name="TextBox 16"/>
          <p:cNvSpPr/>
          <p:nvPr/>
        </p:nvSpPr>
        <p:spPr>
          <a:xfrm>
            <a:off x="586440" y="453960"/>
            <a:ext cx="4764240" cy="85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Прямоугольник со скругленными углами 5"/>
          <p:cNvSpPr/>
          <p:nvPr/>
        </p:nvSpPr>
        <p:spPr>
          <a:xfrm rot="2745600">
            <a:off x="8349840" y="-668160"/>
            <a:ext cx="1498320" cy="149832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Прямоугольник со скругленными углами 5"/>
          <p:cNvSpPr/>
          <p:nvPr/>
        </p:nvSpPr>
        <p:spPr>
          <a:xfrm rot="2745600">
            <a:off x="7634160" y="-322200"/>
            <a:ext cx="807120" cy="80748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TextBox 8"/>
          <p:cNvSpPr/>
          <p:nvPr/>
        </p:nvSpPr>
        <p:spPr>
          <a:xfrm>
            <a:off x="586440" y="899640"/>
            <a:ext cx="7931880" cy="153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2" name="Прямоугольник 81"/>
          <p:cNvSpPr/>
          <p:nvPr/>
        </p:nvSpPr>
        <p:spPr>
          <a:xfrm>
            <a:off x="608040" y="2545560"/>
            <a:ext cx="3712320" cy="225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3" name="Прямоугольник 82"/>
          <p:cNvSpPr/>
          <p:nvPr/>
        </p:nvSpPr>
        <p:spPr>
          <a:xfrm>
            <a:off x="4806360" y="2545560"/>
            <a:ext cx="3712320" cy="225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4" name="TextBox 83"/>
          <p:cNvSpPr/>
          <p:nvPr/>
        </p:nvSpPr>
        <p:spPr>
          <a:xfrm>
            <a:off x="583200" y="450720"/>
            <a:ext cx="7198200" cy="51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Box 1"/>
          <p:cNvSpPr/>
          <p:nvPr/>
        </p:nvSpPr>
        <p:spPr>
          <a:xfrm>
            <a:off x="586440" y="1246680"/>
            <a:ext cx="4004280" cy="360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6" name="TextBox 2"/>
          <p:cNvSpPr/>
          <p:nvPr/>
        </p:nvSpPr>
        <p:spPr>
          <a:xfrm>
            <a:off x="559800" y="446040"/>
            <a:ext cx="4283640" cy="68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Прямоугольник со скругленными углами 1"/>
          <p:cNvSpPr/>
          <p:nvPr/>
        </p:nvSpPr>
        <p:spPr>
          <a:xfrm>
            <a:off x="5097600" y="360"/>
            <a:ext cx="4379760" cy="51440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8" name="Прямоугольник со скругленными углами 2"/>
          <p:cNvSpPr/>
          <p:nvPr/>
        </p:nvSpPr>
        <p:spPr>
          <a:xfrm rot="2744400">
            <a:off x="-281160" y="-25920"/>
            <a:ext cx="704520" cy="7041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Прямоугольник со скругленными углами 4"/>
          <p:cNvSpPr/>
          <p:nvPr/>
        </p:nvSpPr>
        <p:spPr>
          <a:xfrm rot="2625600">
            <a:off x="4861080" y="4146840"/>
            <a:ext cx="468360" cy="46836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Прямоугольник со скругленными углами 6"/>
          <p:cNvSpPr/>
          <p:nvPr/>
        </p:nvSpPr>
        <p:spPr>
          <a:xfrm rot="2744400">
            <a:off x="-350280" y="4539960"/>
            <a:ext cx="704520" cy="7041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Прямоугольник со скругленными углами 7"/>
          <p:cNvSpPr/>
          <p:nvPr/>
        </p:nvSpPr>
        <p:spPr>
          <a:xfrm rot="19228200">
            <a:off x="5846400" y="-2266560"/>
            <a:ext cx="4855320" cy="77263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92" name="Group 1"/>
          <p:cNvGrpSpPr/>
          <p:nvPr/>
        </p:nvGrpSpPr>
        <p:grpSpPr>
          <a:xfrm>
            <a:off x="4571640" y="828000"/>
            <a:ext cx="4468320" cy="3564360"/>
            <a:chOff x="4571640" y="828000"/>
            <a:chExt cx="4468320" cy="3564360"/>
          </a:xfrm>
        </p:grpSpPr>
        <p:pic>
          <p:nvPicPr>
            <p:cNvPr id="93" name="Изображение 1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8320" cy="35643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94" name="Прямоугольник со скругленными углами 8"/>
            <p:cNvSpPr/>
            <p:nvPr/>
          </p:nvSpPr>
          <p:spPr>
            <a:xfrm rot="16200000">
              <a:off x="5962680" y="1158840"/>
              <a:ext cx="1737360" cy="27712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95" name="TextBox 3"/>
          <p:cNvSpPr/>
          <p:nvPr/>
        </p:nvSpPr>
        <p:spPr>
          <a:xfrm>
            <a:off x="586440" y="1246680"/>
            <a:ext cx="4004280" cy="360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6" name="Прямоугольник 1"/>
          <p:cNvSpPr/>
          <p:nvPr/>
        </p:nvSpPr>
        <p:spPr>
          <a:xfrm>
            <a:off x="5446080" y="1672200"/>
            <a:ext cx="2780280" cy="173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7" name="TextBox 4"/>
          <p:cNvSpPr/>
          <p:nvPr/>
        </p:nvSpPr>
        <p:spPr>
          <a:xfrm>
            <a:off x="586440" y="453960"/>
            <a:ext cx="3696840" cy="85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Box 5"/>
          <p:cNvSpPr/>
          <p:nvPr/>
        </p:nvSpPr>
        <p:spPr>
          <a:xfrm>
            <a:off x="4222080" y="1246680"/>
            <a:ext cx="4115160" cy="360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9" name="Прямоугольник со скругленными углами 9"/>
          <p:cNvSpPr/>
          <p:nvPr/>
        </p:nvSpPr>
        <p:spPr>
          <a:xfrm rot="16200000">
            <a:off x="-2181600" y="1733400"/>
            <a:ext cx="5144040" cy="168408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Прямоугольник со скругленными углами 10"/>
          <p:cNvSpPr/>
          <p:nvPr/>
        </p:nvSpPr>
        <p:spPr>
          <a:xfrm rot="2745000">
            <a:off x="8575200" y="103680"/>
            <a:ext cx="1132560" cy="11322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Прямоугольник со скругленными углами 11"/>
          <p:cNvSpPr/>
          <p:nvPr/>
        </p:nvSpPr>
        <p:spPr>
          <a:xfrm rot="16200000">
            <a:off x="614880" y="918720"/>
            <a:ext cx="3232080" cy="33138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2" name="TextBox 7"/>
          <p:cNvSpPr/>
          <p:nvPr/>
        </p:nvSpPr>
        <p:spPr>
          <a:xfrm>
            <a:off x="4214160" y="456120"/>
            <a:ext cx="4111920" cy="85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1051</TotalTime>
  <Application>LibreOffice/7.3.7.2$Linux_X86_64 LibreOffice_project/30$Build-2</Application>
  <AppVersion>15.0000</AppVersion>
  <Words>38</Words>
  <Paragraphs>29</Paragraphs>
  <Company>Mobile Systems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2023-11-12T09:31:50Z</dcterms:created>
  <dc:creator/>
  <dc:description/>
  <dc:language>en-US</dc:language>
  <cp:lastModifiedBy/>
  <dcterms:modified xsi:type="dcterms:W3CDTF">2024-09-10T00:11:54Z</dcterms:modified>
  <cp:revision>30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7</vt:i4>
  </property>
  <property fmtid="{D5CDD505-2E9C-101B-9397-08002B2CF9AE}" pid="3" name="PresentationFormat">
    <vt:lpwstr>Широкоэкранный</vt:lpwstr>
  </property>
  <property fmtid="{D5CDD505-2E9C-101B-9397-08002B2CF9AE}" pid="4" name="Slides">
    <vt:i4>7</vt:i4>
  </property>
</Properties>
</file>