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CF4A2C8-FF7A-4353-AC81-E78BE968CB7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520650-B29B-449D-9957-62D4CDB4E9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1301F0-8761-4493-8F9E-2FBA4D6A1D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630FAF-98A2-42A0-B55B-F719C44B5D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7839C0-D89F-45CA-B6FD-13E7CF06BE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55617C-DFC4-429A-B31D-C625525719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D01C17-3BD0-44EE-A086-FA1D610D90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7A3F51-3E71-442A-9CFC-8DEB2EB9E2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2B7B75-936E-4676-AC79-B9A3DD8DBA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F899A1-3972-45A5-BA7D-0BAE8C2046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AD4A7D-1329-4129-B18D-17AC32CBE2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236A19-CB5E-41AC-9739-676ED5E170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3FA158-5C94-4494-AB55-E5BDB5EB83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E4A4A5-6C77-406F-B33D-89F3FAB907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E87514-6970-43E5-AC31-FEDB8BA6EF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94E412-B0BC-40E4-80A6-7C6730BE8F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70ECD5-29DD-4424-A8F6-9F12D6C657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EAF6DA-48DA-486A-A030-22399C1C2E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B730C3-C22B-48B1-BFD9-C57C8316B3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523DA8-89CA-42F3-ABF7-138F07D2B8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824865-20DB-4215-A6B6-CEA8B3806D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A02A33-152A-4766-97FA-F9577E13A1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90756D-5F72-488B-9FD8-4DAB392B14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300AF0-CF64-452D-B045-78316121E9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9E0413-525B-4638-B20D-365A698CC0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E94564-3484-492D-8E0C-071FA25E0F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744726-9F11-41EE-A8B4-4B0136216D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9ED332-3E6F-41E2-BB36-C9EC771B6F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2DF6F4-772A-4C02-B2BB-BA225B69A6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342022-C9F0-4448-A2B7-57C5DEE549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8889D6-57B7-47DD-8FA8-D4AEFF4B44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5D67E1-8AB1-4EF9-B4CF-4F965E7861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684E7F-B45F-4DA3-A6C7-D4A32067C5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47A0F4-57D6-4A80-847F-81D6612D79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FB589B-9273-4743-8348-806CE922DF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B7FF2C-4C96-410C-9FF2-9A304CE955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ADA4BF-A7FE-41EA-921A-716F72CD8E9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8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2024-09-10T00:12:11Z</dcterms:modified>
  <cp:revision>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