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DA73E77-18EC-4A23-BEBF-4D7C0FFF284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37FC8E-90E6-47D5-A56C-35EFC75645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FF9D1B-272B-42A8-8476-8ECE613B74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3E12AF-6354-4EE5-B135-09DA741F962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79880B-988F-4933-95FC-60D50D1133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3A96FF-4E07-47F3-A4CF-4D85B168B48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5D02ED-885D-477B-8230-31CF7623B8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ECA3D0-674C-49B0-BF9B-59FD396630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EF9A79-A73D-48FE-8039-9AB4EA882A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66399E-687E-412A-97D0-E3A6FB3C6C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7B6922-73F7-471F-A941-90622154C5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519D35-F8AD-4412-8BAA-601017A315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6743FA-2425-4AD1-9A84-D90D817BFD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B6D810-9FE1-4693-9461-3C1A5B45C7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7CE3A6-E5C3-422A-A2FB-3B7C2517CDF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CAB342-2EEF-4048-BE06-1A530433E6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48FFAA-7948-4E7B-A05E-06A3DDD997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503ECE-27D3-404D-AE61-056874C72B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1D05D5-26C1-4483-9444-0C1F319875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F598D2-7280-4A8B-A93E-B38A9FBAD4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BE43B9-9CBB-48C9-A15C-E92F642261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AB000C-2D88-4312-918D-1C7FBA5A06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59A0B3-8E45-4311-ABA8-826C493AC1A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BEEE2E-6121-484D-AEBF-FF12B4412B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9C6B00-163D-47E3-8F56-C4C938221B8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B94B2D-7703-4E9C-9858-9B9ECB19B1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8F7A01-ECFB-4C4C-A0D3-2D80720985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6DD242-DBD7-4279-B9EC-669C4D0A4A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01F154-9A12-46DE-B49B-27C5A619B9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8DFE1D-86D4-46FF-AD8A-8FBE70C05C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E561F8-ECC8-4D5F-97A9-2096CEF033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C0B7DE-2114-44A1-963A-108046F142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F95269-A618-40B7-9519-A9A7C1E867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0823A5-3B9C-4DD4-BC03-D5C8A9B6DC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E6C5E8-EEBC-40EE-9EDC-B6EF07E235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88ADAC-8D2F-457B-8FA7-98F1CCFCF9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617B9C-E70C-4568-9C67-D240881E08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E149FB-51F2-4BDB-AAC8-6046BBCC0E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776352-AFF3-4CAA-882C-23D4B8B3234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800" y="948600"/>
            <a:ext cx="493992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99160" y="4743720"/>
            <a:ext cx="288000" cy="2880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000" cy="18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Текст. поле 7"/>
          <p:cNvSpPr/>
          <p:nvPr/>
        </p:nvSpPr>
        <p:spPr>
          <a:xfrm>
            <a:off x="569160" y="1888920"/>
            <a:ext cx="48211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1" name="Прямоугольник со скругленными углами 3"/>
          <p:cNvSpPr/>
          <p:nvPr/>
        </p:nvSpPr>
        <p:spPr>
          <a:xfrm rot="18679800">
            <a:off x="6782040" y="457560"/>
            <a:ext cx="625068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Прямоугольник 5"/>
          <p:cNvSpPr/>
          <p:nvPr/>
        </p:nvSpPr>
        <p:spPr>
          <a:xfrm>
            <a:off x="1640880" y="459288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" name="Изображение 40"/>
          <p:cNvSpPr/>
          <p:nvPr/>
        </p:nvSpPr>
        <p:spPr>
          <a:xfrm>
            <a:off x="867240" y="3590280"/>
            <a:ext cx="253440" cy="2538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920" cy="11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2024-09-10T00:12:51Z</dcterms:modified>
  <cp:revision>33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