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D5244C7-1F73-498E-A0D1-2EF52C76719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DEC93F-340A-4082-AB89-33C13099D9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E2FCBC-3AEC-479E-AD1A-183FE8CED1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1F0189-899A-4F5B-A1BB-923742EA65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1F9112-7882-44F1-ADE4-26753B8562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AB6C0F-79B6-4E9C-BB84-9ED9342D54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7A7019-85B0-408F-8C73-4CF84FD5BF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87B83D-31D4-4EE3-9C0D-00C598A9A3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24727C-126E-4FA8-B7A6-68037022FE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CA6E35-9A16-4FC5-BEE8-9A00EC33CD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C9541F-72D0-4EBE-B9B9-133AE806AA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E57A01-1766-4BA5-BD8F-BB90BFEEE2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ECA628-8637-4ED2-90B9-3295B0460B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5DD45E-098E-4B6D-B905-4E8C581845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4A0E6B-C7B3-4DF3-A205-2DA69BBE2F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ADC18D-A4BB-4C3B-A0DA-78E35B3784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6FDB67-549C-48EE-A047-E9777A90AD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8546F5-9B28-4B29-878A-822E20335B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CCCB83-1F3D-446F-94E1-6CBB3E2DA8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3CACBD-40E4-42FD-A677-9017C9E672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F5C0E8-07FC-452D-93BF-211CFFF9CF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9563E2-1EFF-4F19-A1AE-D1A675D2BC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6A7402-EEF7-4168-93AD-A106B98A8A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F4BAC6-E215-4DA2-9AAC-79CC7D5067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6AFD11-7A0B-47A8-A29F-AF3E774811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28C7C2-3711-4761-A3C2-E3DD8A879B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39BB8D-52E1-46C8-9E83-4506075D8A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05CE45-3071-42D5-B810-9F772AFA5C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BFD1B9-6243-4681-9BB8-12E9FBAB10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F543A2-5097-4029-ACD7-7953E7665E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795E98-42CF-4FD1-AAAD-B60A0D9DD7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CE79C0-C55A-4A9E-8BF0-3D59790475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125792-5635-4ED8-ADD3-B969E4B4CC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C5A8F5-3683-4E02-9408-6335CD2204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82DF2-31BB-4693-B75A-54671A5720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C2F976-17FD-4D87-A3C5-1614039E46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77ACCC-B531-4D5C-9B89-4D07856F4E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65314F-FFB2-47CE-9801-E57CF68296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3E8F27-CE83-4A2A-BDD9-CF25B74729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804586-26AE-4C8A-BAE2-A7CBDC94B64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99160" y="4743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9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2024-09-10T00:13:08Z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