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997A401-368A-485E-8D73-2924FCD52D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3F00D-6469-4AF9-B6FA-19DAE221ED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17E30-511D-4C2E-B09F-C130AC7E53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31F84-9F0D-4164-987E-F5B4B12A15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8FB03A-C0D1-4720-B214-B9607415D5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9BA8F1-61EE-4800-A81E-040B496B9E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68BA5-1DAE-4BE6-A3E2-F7035E2FAA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F417D5-0C42-4C3D-ABF8-E0FB65DACA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AC8AF-DD4C-43FE-BAEE-B8D3476150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874CF-731C-4BE3-BB05-4BDE2F9679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3D9663-3700-46DD-8F0B-6CDA70A3E5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90D2A7-0DA9-49CB-9A00-0DD3082BA5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41E98D-FBE6-4F38-9CE3-965B198AFB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C63F08-A56C-49A5-81BA-C77EE036E9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10D8DD-8AB0-4EA1-9DE0-EAD6E378A1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19FE82-D60C-40B0-B0E2-4F3CF2E5D3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AECCB6-48A1-46E2-A8B7-77EE96954B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E353BB-B395-45AE-9F43-585F1C2AF7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468A11-DD82-4F9A-898A-021A1E55B7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8BCC4-DAF7-45D8-9170-A5183771BA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FD1755-85F2-462A-8AA8-8E85B4F58D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2A1F7-B4F8-439B-A2CE-1ECB901F25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B41A55-7531-4231-BF8A-B42BF90DC2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ABD7E-8524-4CA3-AB01-A371260D0F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D6637-C34D-4006-B7F0-1C3D98AE2E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E92FC-A290-48DE-83C1-E816FBFC3B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C8BCDB-A9B2-4AF4-B57C-9049037BEF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FC4FF-5683-484B-A426-E90BA39AAF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6C9E6E-4A6B-4CE4-8CB6-ADA560C858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6DEAD1-952E-4987-96F4-9D1E9EA35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19ADEA-447A-418C-8FAA-4DBF455E1C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25368D-C798-426B-B7B3-B1DF4CBE0C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8EBF8-DB0C-4B81-B440-010747653B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453F64-F212-4065-8752-E803046354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36DD2-1F86-472A-9CA4-9E7664377C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2DD69-8A71-42EB-8732-649C458D37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5C457-A6D6-4839-BD65-61CB48C782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650D6-1A0B-4C85-B403-6BF8C65EE4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D381A-BCD4-42D2-B1CA-A6461D89E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BE300-9D7A-4D25-B210-6FFC932F98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40FF95-7541-45BB-992C-1527F43BEDE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2024-09-10T00:13:23Z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