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471B32B-3E4B-4F02-A220-EF28AD3581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2AC18-E3AC-4920-9960-ADE20306EE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BEE61-4AA9-48A6-B63D-AE40B30E11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30D47-0190-4503-87B6-B93EB757D1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96269-9EB0-405D-910B-D69BB7943A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DA26C-62E1-4F31-85D7-E3D4094EF2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F96D7F-D7BC-4C8E-9350-D6093E8558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798E3C-BABC-4B02-9AF6-D874B343B3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A35E9B-FB3F-4155-8DEA-B491482557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F0DD85-AF02-47B5-BD5B-007A309125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B9DF58-8267-448A-B53E-4924FBF018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286942-7FC2-46FD-8ED0-2FA5100429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8EE035-4D64-4E59-BBA6-1D2B1DBFAE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3A86C-29DB-48CB-BF02-D3688CA3D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04D92A-9C15-4179-921C-75229683B1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905F21-D890-476D-B359-3E0C05508B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40ECF4-DDA1-4246-A4FC-C164C04EDEC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0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2024-09-10T00:06:44Z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