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6AA4490-6BC1-4ED2-8C32-1D62626DCD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4F8B37-A2A7-4F08-886E-E3FD993940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99A352-2746-4328-9818-7D552C37CD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094FCC-2B93-4999-8368-3227EF9851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B087CA-788F-4015-9A16-28F837D12E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F73419-27D2-415C-810D-43F1877FDF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8428AC-A33F-44D2-8A05-7292428DE8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2E74FA-BD0F-460F-B425-6A88F7B53B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FED2DE-9CD9-4E84-A256-2BCEB90A2D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118DCF-3D8D-40C7-A5CA-2C4646F992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76001B-60ED-46E1-B5D4-631942B584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11C905-04A7-4D51-947E-408A1C7F69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986156-76F3-414E-9254-79903277F6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9F5064-3290-4BC7-9221-E600D25E0D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F67A8B-F779-4D13-906D-6677C424D2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629ABE-190A-4F94-BD8A-57221C20EE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7D6CC9-C191-4E46-B657-4FE1C98BEB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8E24B3-577C-467A-8E65-7AFACA7328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987066-738C-4B62-ABA4-0C3236AA62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C806DC-1130-414A-9960-C83AD6904C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A09C89-26DC-471D-AB7C-F91A78D64F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8A9915-0CB1-4EA4-A0CF-B38FFA4C91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385230-1E4D-4B3E-AE05-51B274BE57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BEEAE9-BEDD-4A3F-87D0-DEA2C585F5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B244D3-30D3-4AB3-AA68-ABDF85BA5B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2F0194-16D2-4EFA-8825-ECFC6795E3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B4DA1E-720D-4B1C-90F9-7D08E605AB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01C1E4-0E37-4544-827C-85DAA32B74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36205C-1B38-4D73-8EC6-85055A4AD6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A358A-5A87-4D74-B6B3-EE9ED8834D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3A70F9-A88F-4360-991F-E260D249FB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5545B-5FD6-43F4-BAD2-1F8E1E65F7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4C3AD3-2ECC-4FA5-8909-399C4A8B69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A3B5F5-ADAF-453B-A0AB-5249F6F5DE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1C6B40-9D5D-43F8-A0E9-799B0E5618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07B92-2557-4D51-A813-330DEBBE12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9D0F21-898C-4230-8A24-FCFC67622D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7097F7-5019-479D-99C5-92294E6302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AD425F-4877-4769-8492-81EEFDD2BD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E1FEA4-E8E1-4B45-8797-EFBEBD8C38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AA4DC7-145E-4C26-A432-A559BFCE22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58BEFC-125D-4C2E-8E0A-F9E846C01F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0568AF-D3B3-4F72-98A6-79908F3B03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0EEB5-23DC-4EFF-B223-1C6BBF765E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819492-A3F2-49DE-86B9-53E35A62310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99160" y="474372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Текст. поле 7"/>
          <p:cNvSpPr/>
          <p:nvPr/>
        </p:nvSpPr>
        <p:spPr>
          <a:xfrm>
            <a:off x="569160" y="1888920"/>
            <a:ext cx="4820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1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2024-09-10T00:14:31Z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