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000574A-0C7D-4238-BA77-B95151DD85F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E0ED4F-DA25-4010-B29F-6F0EF9BA5A9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2D3DC2-DCB7-4F44-89A4-4A877232677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679F02-37C6-4DAA-A5D7-8AEE766AB7B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69398B-A755-44B4-B254-AFC7F58378C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1AD07F-2E56-49F7-94A1-BFCB5AB01A1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F3965C-23D4-485F-A227-39C6B51826F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D7A35A-A7CB-4210-BF51-4E519D8DD71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208D63-4D42-4D77-B236-8D98D84AA4F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D48BF6-74E7-478D-BB01-8CF15974968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79838B-8642-49B4-B55A-52650B17B34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9AC3E8-DDA8-4C9D-A9D2-D2D320C77F5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E02D42-F670-403F-9B81-ECF2057010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07961D-B9BD-4E10-ADD8-CEED55FBE4E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CB8AE1-9EB6-4A85-AE2F-FD8A583AEC7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F0E9FD-AFDA-48FA-8625-5AB49A84844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1B08CC-F403-43F0-8FE4-A473ECC1288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C3CAC1-AAE5-4960-A4D8-F91EDCE3734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DB73B5-0882-4E6B-BB63-2E0C645DB5C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159053-8FF0-403A-9F8E-09339208A1E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5D8CB1-04A6-4C5C-AFCF-033E4B318D8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32C560-C142-4354-85A9-572162AC437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06CD3C-3DD6-467B-AE88-D1EBC2B61A5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E08239-96B8-4EF9-BFD9-CF9A6A59E8A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2CC32C-1C40-445C-8AEA-98F51077151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C03431-A32D-4B2F-92E5-8971D0886C0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B63BE9-DE48-4073-B426-F492A7FEE4F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E163A7-1E1E-40FB-84E9-9C8E9B36E1E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E54901-BC98-4075-9A7A-D9B3ABF37DF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F7B823-9A64-4B0E-BB81-8BC62C1B0BD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7355FD-3ABB-44D7-AB52-0BA3520A804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5E0782-3409-4EA3-8DAD-305AA91B8AE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8EC52D-7ED8-4907-88C0-F3CB6114EB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348C44-1DEB-4888-B53B-8DCD3C7915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755327-A0FF-4EA9-A731-2209097A88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F90C37-5D91-4894-939C-274817B0D0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337004-9E47-4EF2-9D42-D02ECCF4CF7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19A239-660A-446E-87CE-DA5B1857CC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2AB9DA-D465-4938-AE33-040D6FD360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AE81E7-5D5F-4568-B999-F1D76283EF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CE249A-2502-4CE0-8C93-9E6CCF3D87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834F1A-E720-44B3-AA00-7AACEA928A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39A0A7-3E6B-4C5A-959D-0A3D7EC3D3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D795EE-A121-4629-93D6-F89DFFAF57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7E1F15-5E5C-4C10-9F60-32EE18D70A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96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44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F98690-173E-4529-8807-58994682194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44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000" cy="468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440" y="948600"/>
            <a:ext cx="4939560" cy="46659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200" cy="26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3035160" y="4743720"/>
            <a:ext cx="287640" cy="28764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0640" cy="188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Текст. поле 7"/>
          <p:cNvSpPr/>
          <p:nvPr/>
        </p:nvSpPr>
        <p:spPr>
          <a:xfrm>
            <a:off x="569160" y="1888920"/>
            <a:ext cx="48207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3"/>
          <p:cNvSpPr/>
          <p:nvPr/>
        </p:nvSpPr>
        <p:spPr>
          <a:xfrm rot="18679800">
            <a:off x="6782040" y="457560"/>
            <a:ext cx="6250320" cy="46659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оугольник со скругленными углами 5"/>
          <p:cNvSpPr/>
          <p:nvPr/>
        </p:nvSpPr>
        <p:spPr>
          <a:xfrm rot="2625600">
            <a:off x="6024960" y="4332960"/>
            <a:ext cx="468000" cy="468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5"/>
          <p:cNvSpPr/>
          <p:nvPr/>
        </p:nvSpPr>
        <p:spPr>
          <a:xfrm>
            <a:off x="1640880" y="4592880"/>
            <a:ext cx="2995200" cy="26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0" name="Изображение 40"/>
          <p:cNvSpPr/>
          <p:nvPr/>
        </p:nvSpPr>
        <p:spPr>
          <a:xfrm>
            <a:off x="867240" y="3590280"/>
            <a:ext cx="253080" cy="2534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1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560" cy="113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2024-09-10T00:14:48Z</dcterms:modified>
  <cp:revision>40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