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5355460-B6AF-479D-9B50-AE524C29CA7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817B35-B890-47A7-BF9B-D5418DB226C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DB7D36-C25E-455B-A3D0-8C3F64357D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A10D95-6268-41D4-A168-682432334C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EDBA58-29D3-4E7F-A238-4A30F3C8FD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085187-F578-46CE-BC40-F476E784CB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6A7870-23D4-4FC1-B9C3-52F8E0B807A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C3DCB5-0F0E-4676-8DB4-6CB1DAF1D6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73ADF3-E707-40E2-BC50-6A0EE8571D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AA4BDF-6B8D-4D25-A0AE-71252BC8B1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AA2666-7CB5-4F3B-93DF-81C95968FF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771199-1D0E-4AF7-BA5C-04FD7B893F6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724F38-A21D-46D4-9218-F430D1AB8D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533885-DD8D-428E-BAD8-2CE1AD60A14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F81936-F662-49E8-8690-39AEFBE48F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75E310-7ED2-4111-A2FB-77DCBFD258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8C3A5B-5CC6-4341-BF00-EB2268923FC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935D51-F0AE-4372-9D84-E2C56994A3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F071A6-55B7-4A6C-BFD2-11E2DE3F22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A3C263-3EA1-47D5-8AE8-8114C1A781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C94392-0AA8-44E2-A419-A64B43F382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40C15A-5514-44E2-BE0C-68C13FAB14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2CD367-1EDA-46D8-A84B-03236B4E79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4801B9-2FC5-4429-A2EE-5792782A759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9CE5B7-E865-4206-A08E-55EBA2DFB9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8D6F6D-EEB8-4FB5-B977-9505950786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1F95D6-1120-4146-8DBC-E05AEE0AA4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C3EEFF-BBF8-4062-8275-A45431915FB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58617C-5988-43C8-AFB6-2D9F06DAC2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C2DCE6-5BC4-479E-8BF5-68626AD4CB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B6B567-B58A-4373-8D42-FDB7C2CBEFF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A63118-E87A-4B46-9237-A36C06204A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0E8CE5-1F9D-4A42-8872-5D1EF23A5A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FA8EB1-0050-4862-999C-F2FB0749B8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BD723B-69E3-491A-A602-C85534B09D5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37CB26-24F0-4D5D-A43A-CD4E627164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6620C8-1660-48B7-A4D3-53F3999407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7D6B38-448A-400D-AF3A-3E9CD0173E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562658-EF1E-455A-8E46-932684194A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CB9B69-6164-4A01-9BDE-7915C36C3E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9C8042-9A60-41B2-A53C-1331944D3F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2F92B2-A898-495F-ABEE-C8256CA8A3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1E6F0B-1509-4CF9-8AEA-B57902BAD0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DDE7C9-C74B-4C3B-BDDA-CAD485978B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C41EC0-0C5D-4D65-95A9-24785A2C7E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566D5D-07AA-4E5F-908B-DBA0A19532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03FDB7-E4B2-441B-ADEC-E354FF4DF9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6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622FDF-E1F8-476F-A779-F21C35C4335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20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7280" cy="2872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280" cy="18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Текст. поле 7"/>
          <p:cNvSpPr/>
          <p:nvPr/>
        </p:nvSpPr>
        <p:spPr>
          <a:xfrm>
            <a:off x="569160" y="1888920"/>
            <a:ext cx="48204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"/>
          <p:cNvSpPr/>
          <p:nvPr/>
        </p:nvSpPr>
        <p:spPr>
          <a:xfrm rot="18679800">
            <a:off x="6782040" y="457920"/>
            <a:ext cx="624996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оугольник 5"/>
          <p:cNvSpPr/>
          <p:nvPr/>
        </p:nvSpPr>
        <p:spPr>
          <a:xfrm>
            <a:off x="1640880" y="459288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3" name="Изображение 40"/>
          <p:cNvSpPr/>
          <p:nvPr/>
        </p:nvSpPr>
        <p:spPr>
          <a:xfrm>
            <a:off x="867240" y="3590280"/>
            <a:ext cx="252720" cy="2530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4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200" cy="113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2024-09-10T00:15:22Z</dcterms:modified>
  <cp:revision>42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