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CEDC8E6-0DA3-417B-BADF-55986963ED0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D1B8AF-542D-4E3C-87BE-12DAAB8422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09AC13-9B2F-47FC-8C8F-EDF96D8523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3B2EB3-1368-4A0D-AA44-DDCAFEFD8B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E4BA34-7C4E-4024-AB90-F7E09CA124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AC4DF9-AB4D-47B8-8EBD-E2F6DDA1CB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E2F071-CAAD-4510-B20D-3B4DA381A2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4C5AA8-131D-4EC0-83F3-1B822844C3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3F14BF-7D01-4C21-9631-1557393F5E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AF12AE-0D3C-4571-B9AB-E3441523B0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AF38A6-10D0-4EA1-8596-1833A7446A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1340AB-1950-4872-A900-17620122AE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E7A8B7-788C-4F59-9B78-72647C6895F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7A2744-9F69-4003-8BD7-3B87BEC071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B2C000-F413-4F6E-A5DA-1FD19E3DBD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F75787-9D41-4DB2-975B-8FD310F239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A5D439-1488-4A79-9211-5E8C923C5A4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4A28B1-610C-48C1-9BDD-ADCC45152A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E07686-23E3-490F-94BF-650DB38B11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0C4BD6-58F2-40B2-A721-68DDD89E4A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7524FD-D2B3-4883-8EE3-42355DAA65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F3F972-410E-41C6-9922-9EF3412254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460F75-9DD5-445E-808A-DCE32466EF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92146A-06EE-4DDB-9A8D-93F1C16747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379B7E-43DB-43E6-813A-2F8EBAD5FA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F86273-F8BA-4FCC-AF51-984233054F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052F94-158F-4351-8FFD-72725247AB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824A60-D972-48FC-BFBC-37CDF1F324F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5B7660-0C59-40E2-8067-00108B825F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D8D788-EF0B-410B-A50B-12D6A3E649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030B08-58CC-44CB-83DD-00EFA3D2AE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6771FF-F655-4D0B-907B-FBED78EFDE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EDC019-62BA-4F50-BB14-902B40B2BD8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B6D02A-1725-4274-8ADD-E6FB4CE519A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66B923-8A2E-4DFE-96CA-F6C7E5448F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3CF8D4-0740-4B89-850C-4043443E2F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C8A3F1-6005-49E7-83F2-BBB7E6B7EE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E14111-3392-4350-A55C-11E241E39A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9F9E08-08EF-47EF-A1AC-F99E81CFA7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FB6272-7675-459B-9006-07311E3780B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476AC0-B001-45B0-A327-9E3F02AAD6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277BF2-2C98-4E71-9715-342F12294D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007F46-D81B-433D-B44E-72B76EC50D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1FE2CB-0EED-4837-B5C4-0B7D72FF30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783B4E-DD95-4859-A576-A26DCC9333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269988-7827-471A-AE02-3E92795472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05F638-715A-461A-9834-9742C7F46E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040A01-69B9-47B1-B845-CFF5181823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6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5739CD-08C0-43E6-9B45-8B6F70858A4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20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7280" cy="2872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28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Текст. поле 7"/>
          <p:cNvSpPr/>
          <p:nvPr/>
        </p:nvSpPr>
        <p:spPr>
          <a:xfrm>
            <a:off x="569160" y="1888920"/>
            <a:ext cx="48204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65" name="Прямоугольник со скругленными углами 3"/>
          <p:cNvSpPr/>
          <p:nvPr/>
        </p:nvSpPr>
        <p:spPr>
          <a:xfrm rot="18679800">
            <a:off x="6782040" y="457920"/>
            <a:ext cx="624996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Прямоугольник 5"/>
          <p:cNvSpPr/>
          <p:nvPr/>
        </p:nvSpPr>
        <p:spPr>
          <a:xfrm>
            <a:off x="1640880" y="459288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" name="Изображение 40"/>
          <p:cNvSpPr/>
          <p:nvPr/>
        </p:nvSpPr>
        <p:spPr>
          <a:xfrm>
            <a:off x="867240" y="3590280"/>
            <a:ext cx="252720" cy="2530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200" cy="113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2024-09-10T00:15:40Z</dcterms:modified>
  <cp:revision>43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