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8960DF0-B07D-4C2C-BE16-737377EF628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FB9EB3-B687-4D58-B0F0-B40910BA04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7FDC0D-06B9-4774-A909-8A73A74478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C694B6-879F-4673-800B-BFB0BEC818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29676A-D777-4282-8BC5-283DDF6172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CE2A7C-7B0E-448F-9191-688FEFF094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914CBB-A8FD-4C1D-93EB-8E2384919E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DE7EDB-6EFB-47A6-B754-443212ABB5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7793EB-F11E-4467-8E5F-1751EE12EC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CCC97D-E80C-4ACF-A028-DC084D39DE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25E971-64DF-4D73-A8BA-F34549F441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9EC7DC-09C8-4AA5-9B32-38AAA596EC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EED335-DD44-4CB8-A2ED-673A7BCCDC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360E8B-E868-4DBF-9983-ED04BAC1F9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77E55-27B9-4E63-A216-811E935FE0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42DEB-AD2C-4B44-932B-19FB962530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261A4-DF5E-412B-97E9-4C59D112EC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210D42-3C7C-451F-98C0-675B0BBCB8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2496CF-DA07-488A-AC39-587EF101DE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590C43-ED30-4E74-A199-D8D2CDB152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39CF99-4904-4FFB-918C-5C15CCC207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00CECC-D8BA-445F-9A99-129867D0F0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46A9D8-77F6-41B6-A3C4-61FC4A6CBA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1CF827-9221-4BD6-B24A-4E5835B67C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A741C2-26A0-4CBA-B67C-1F8CDF64DF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0F7071-6395-4711-8134-3A64035157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257850-010E-4909-9335-8BFFC3B28D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CADC7-9B0D-492C-AEDA-9C760DAA66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50811B-6406-4926-8BF2-78C069BC40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A38EBF-A322-4FE8-9DFD-C8A67EB8FB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BBAAD7-1B93-4372-B881-5A1D87119F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920061-3504-455C-A35B-8AA5E4F7BF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356008-4457-4DA7-B98E-C62438F950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B8EEF5-A391-4953-BCEB-A825289C1F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2985F1-B884-40FF-B4E4-855E47B352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D7288E-84AA-4FC2-95DA-CD5F83FF98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6E66A9-B953-466D-8701-8FD471F51A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6D8753-B3D6-4230-865D-32368D9307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7450CE-D308-44BB-8645-2622F7DB10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0610CA-F371-4F20-B8D0-5BF69BB3E6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7CD03C-751A-47B0-A625-EA2C797C77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D8807-830A-40B3-9D7D-FC8B455149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E97144-3A66-4053-B1F7-A3DDA622FB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89A67D-EA02-453D-AFA5-E28FA54CCA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4A78B7-E0B6-49DD-B945-7CE00F679C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24DF46-FA65-4C2B-B557-EB166852FE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90A099-0FAC-47F2-B138-4211ADB5F4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E49841-57A8-4F76-AEFD-4D44101735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40B162-6834-479A-B005-B8D98ABD5E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425172-C183-43F4-987A-F077A6C101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7F4C17-23C9-41FC-AD93-BD826513785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1055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2024-09-10T00:16:25Z</dcterms:modified>
  <cp:revision>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