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B688C23-6C51-4CB3-B403-89F46526E49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115582-98DF-4A70-AB0D-8436C94C61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983B38-6CFE-4B15-9485-CF747A7DEC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6CB4B7-4465-49B0-915A-354BB177F2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CDC820-8E67-4C60-A320-6822B65A72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718EC3-ACB8-4125-89C9-1EC695B4CA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A2A940-8452-4482-A163-29A3F185EA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D0D7F8-E83D-4F04-8A03-91FCCDA57D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325409-A668-473E-A2C7-A6023A9084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014FF5-4004-4B18-9F92-EA1C534C2F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DDABBC-2D01-4BAA-B010-90DA32513E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9F3FF7-D43E-43F1-B4D7-0C1CDE4D38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0425C3-784D-4404-B3EF-7E9CA7541A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1C04A2-C9B3-4810-B9A5-457FF776CA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0FF8E9-E573-470D-A3C8-AF20E3CC6C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19C7CA-4A25-4F83-9DDF-67B8C5F362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C54FC1-B505-47F6-8CEC-EBF2EDE510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340879-83B8-4EB0-AB74-1FD1AB9458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2D42AE-E3EA-4742-B1C6-B2FDCA1D48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25D3D7-96F7-434E-A8D6-0CA200A9BE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6F9FB6-0A0F-4017-98DB-E2C27BDE17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0290F1-8E10-4577-93CE-61DBFE5CE2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CACACC-68FA-4200-A3D7-717F993CA0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00C2CA-8BFB-4F27-8E55-40C366C3D2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CF03A2-4BB4-44EE-ACF0-E784511296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4264C1-F006-4B10-8274-7AD036B936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C9471B-23B7-4B68-A710-F8D8AFD5C4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8DA6FE-1E49-4389-88F7-A9300066A6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464B4F-148B-49B7-8098-68230313EB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FE9C2F-A05E-411F-B5F1-F45B6CBB27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7BAF39-D59F-45DD-BC61-103C8DC50A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922B65-55D9-4D73-A816-EEB2D80A70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DD753E-1BD0-45D9-BA81-C7E6207184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A21682-BDCC-436F-8395-D4D6F73B75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16FCF4-A754-46C9-A66D-57B645FFC5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8F7F38-F606-49DE-881B-0032AD5AE3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7F632C-1227-4DDA-9224-A1482A77C4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D490CF-BCEB-4877-B712-F09B0E02C3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37A461-58DC-45CA-9C24-7EBF273733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D36F06-EE6B-44C4-9175-D9FAF28134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21B639-83D8-4A22-ACB3-48EB499B52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854BAE-7B26-44A4-A7E9-DE4BBABD17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C6C6FD-C7BD-4F1B-8DFE-25BE721BAD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1614EE-EFF8-4888-B64B-097B0E357C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4BC926-C362-48D1-964E-F0A8E65A5D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9C1F93-EB47-416D-BB35-4732C9AEA7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47D99C-2E5B-495C-8706-142C31E180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91D574-CB4C-45E0-9A0C-579D3D865F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957748-1E34-4EE3-8876-7586FEDFD0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960F92-0486-4C5F-9C8B-149556DDF3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47D705-9357-4F50-8BF8-6BB9500C7C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4C4D61-2B07-46A3-A697-ECCBF47EE92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080" y="948600"/>
            <a:ext cx="493884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6920" cy="2869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92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Текст. поле 7"/>
          <p:cNvSpPr/>
          <p:nvPr/>
        </p:nvSpPr>
        <p:spPr>
          <a:xfrm>
            <a:off x="569160" y="1888920"/>
            <a:ext cx="4820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84" name="Прямоугольник со скругленными углами 3"/>
          <p:cNvSpPr/>
          <p:nvPr/>
        </p:nvSpPr>
        <p:spPr>
          <a:xfrm rot="18679800">
            <a:off x="6781680" y="457920"/>
            <a:ext cx="624960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5"/>
          <p:cNvSpPr/>
          <p:nvPr/>
        </p:nvSpPr>
        <p:spPr>
          <a:xfrm>
            <a:off x="1640880" y="459288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" name="Изображение 40"/>
          <p:cNvSpPr/>
          <p:nvPr/>
        </p:nvSpPr>
        <p:spPr>
          <a:xfrm>
            <a:off x="867240" y="3590280"/>
            <a:ext cx="252360" cy="2527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8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840" cy="11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2024-09-10T00:16:42Z</dcterms:modified>
  <cp:revision>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