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BA9BE92-15DF-4228-A714-3F818262747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2EADFD-0B43-4C1E-B188-0A414E7199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5F6A21-6ED1-4BE3-9D4C-FAD4FC3458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6EE4DD-13DA-41D6-807B-D09F6A0B5C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882AE6-3CC1-4294-BBF5-5C5116B003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065FFB-8771-4795-A10F-D0071730DD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A090FA-7241-42E9-9284-60222911B3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D2503F-2091-4C78-B3F1-2061ACE2A4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BE707A-C672-40FA-8CE4-487F46B70F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24F6F2-C258-4072-B475-A1B3FEE6F3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6F4AAE-FA02-48B3-8D35-47747BAD9E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4B0A43-DA04-4CF1-9E8B-A4E6E39628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18EFF0-01E6-4D30-BB2D-7F9F10CBAD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D93258-7E9F-40B3-8C4A-9D6DB9E50A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352BCA-1197-4E3E-A2E9-180F6115B0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A22D91-3624-4FFC-A6C8-4B8C2373E1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427A45-A8C1-4D83-940B-86C7F167FB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95892A-DEF0-4E65-A83F-6200391B0C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E308E6-5BC1-4116-B7E9-BA230AEC5E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B1B5AB-22AB-48BC-AD77-5B2407C023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F8CCC9-76A9-405A-899D-C2FE005D94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6313CA-231A-41C3-B4D8-05EDF3EA29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8E5353-D42C-455F-920B-DEFC8E10DA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DAE364-DDF7-494C-AAB0-10542E8EEC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67D177-59CF-4043-8E25-AD594FFE5E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7DD3C2-0AC1-43AD-861F-080020E5F9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C2D451-F51C-4E78-97E1-15A04C681B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B0C451-9896-4E8C-AF81-EEBB5C324B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F403A5-0283-402A-A580-F859B7E171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D8B467-278B-4351-93FD-8A4C0F5026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01CB25-C1DC-403F-BB05-EB7B3DE307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A977DB-2DE3-47A5-803E-7D14CC5138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7124F1-01D3-432E-A838-62995B15AE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6EB3E9-121E-4E57-AA25-CDA0CDFC2C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9CB6CF-1EFA-48AF-B68C-E82B99440E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CA940A-C7B6-4E9D-9916-0D129E3982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FDEB3F-3D8F-40DC-8DA4-7D75668527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4F352E-4907-4A5B-BFB4-0FE6119B44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5ED2FD-5F48-4115-89E8-98773D62EE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03DB63-7360-4D7B-8BF0-8EC610412F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DB0859-8854-449C-A1FF-108DC4E167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9A02AE-799B-48D7-9C6F-0B4BBB8381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A0ECC1-0363-4244-A5BF-A97FCC007B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B4425F-E837-4387-9C62-704FDB621BD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B12317-9029-48A6-8772-03A3B67382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641567-08D9-4BB9-B969-1C58EE8CDE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18C817-B8F7-4DE3-99E7-E97CACCADD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25F47C-F08C-4909-87BA-C249360AA6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C6D691-BB67-4C7D-817E-CB5325A296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B1BB7B-BC08-4FFC-A883-6B549BDA78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3873A0-CD21-46E6-B8F5-AD05EA9930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FAFBA6-F91B-4622-9D2A-1A9D712AC7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EAB13B-E335-4AFC-BA4C-46F3A50E1F7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080" y="948600"/>
            <a:ext cx="493884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6920" cy="2869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92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Текст. поле 7"/>
          <p:cNvSpPr/>
          <p:nvPr/>
        </p:nvSpPr>
        <p:spPr>
          <a:xfrm>
            <a:off x="569160" y="1888920"/>
            <a:ext cx="4820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92" name="Прямоугольник со скругленными углами 3"/>
          <p:cNvSpPr/>
          <p:nvPr/>
        </p:nvSpPr>
        <p:spPr>
          <a:xfrm rot="18679800">
            <a:off x="6781680" y="457920"/>
            <a:ext cx="624960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Прямоугольник 5"/>
          <p:cNvSpPr/>
          <p:nvPr/>
        </p:nvSpPr>
        <p:spPr>
          <a:xfrm>
            <a:off x="1640880" y="459288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5" name="Изображение 40"/>
          <p:cNvSpPr/>
          <p:nvPr/>
        </p:nvSpPr>
        <p:spPr>
          <a:xfrm>
            <a:off x="867240" y="3590280"/>
            <a:ext cx="252360" cy="2527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840" cy="11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2024-09-10T00:16:58Z</dcterms:modified>
  <cp:revision>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