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676A809-2934-4577-9699-2BEA632EC5C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EEEABC-F75C-4BCB-9D49-6C2FA14D01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31DD35-9E46-4FA9-8D0A-DCB8B64BAF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A7A9FC-7E7F-471F-AB9F-EE121ABFEF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E3835D-3249-4AA5-993D-6C0C67C5A0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D5AA05-9D97-4100-92C4-6194DCDC7B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E8025A-1B3F-463B-AA61-09F13B6F02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A1A808-D2D8-45C9-9160-50D7D8825C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EA5EF8-66FB-497E-9DEC-8BB9E7C0DE0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ABE7ED-2AAA-45C4-874D-3B05173709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CDDAFD-8F25-4EA5-9F51-594CDF3510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26054C-FB42-4885-91EA-B201C6D2EE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1B3EB6-99C5-4C8B-A5B7-B50E99A3EA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40090E-20A6-43EB-9EF4-CA16106F82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0ECF3E-82CC-45F3-8317-612DCCF3F6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59623D-5C54-4482-9790-F8A157DB4D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A27CDE-E602-49A0-9C5F-943FA75EC3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40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5E44E0-4033-41F1-825A-CFAB153419E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00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971800" y="4740120"/>
            <a:ext cx="289080" cy="2890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080" cy="188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360" y="454104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120" y="-22676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36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9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Текст. поле 7"/>
          <p:cNvSpPr/>
          <p:nvPr/>
        </p:nvSpPr>
        <p:spPr>
          <a:xfrm>
            <a:off x="569160" y="1888920"/>
            <a:ext cx="48222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8" name="Прямоугольник со скругленными углами 3"/>
          <p:cNvSpPr/>
          <p:nvPr/>
        </p:nvSpPr>
        <p:spPr>
          <a:xfrm rot="18679800">
            <a:off x="6783120" y="457560"/>
            <a:ext cx="625176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5"/>
          <p:cNvSpPr/>
          <p:nvPr/>
        </p:nvSpPr>
        <p:spPr>
          <a:xfrm>
            <a:off x="1640880" y="459288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" name="Изображение 40"/>
          <p:cNvSpPr/>
          <p:nvPr/>
        </p:nvSpPr>
        <p:spPr>
          <a:xfrm>
            <a:off x="867240" y="3590280"/>
            <a:ext cx="254520" cy="2548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2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000" cy="113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2024-09-10T00:06:59Z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