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F81F8B2-47A2-4EEF-A887-1995CF4F795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BF1891-F89D-46A2-BD50-2929DFDF48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46AF02-057F-4068-B9F1-9A7BE04A5D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FCCECB-D40A-4FD5-AB3B-E5E50310C0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4A2037-8197-4F85-9AF6-39A8F75AA7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FBD401-AFD4-4502-A8C6-650535F3E7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469EFD-9462-4DFD-8FE9-E5731FB34A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C38FA2-20A4-4709-A3E2-0A35366282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8C99B5-A2FA-4DC8-825A-0CB222F1C9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7EC49D-8D46-408E-B2B2-B5EF21CD0E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4EB17D-E550-4728-94BD-5E0F948667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8CB051-F34E-451D-93E0-226E139107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91C608-DB48-4981-B139-C279276641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0DA17B-3129-44AF-B7BF-57AA301FA4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DAD5F6-5207-4439-9F27-157C115AA7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021FD8-2002-4A8A-8DF5-A4D8340E897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B80351-5479-4BA9-8160-9AAB86C654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D80B80-9D14-4861-9CB9-A45761EE27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FF716B-75BA-49D5-AC04-0BDC605E6D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AF63B1-EA20-46D6-BFD2-6272E27006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4CAA34-4467-4C07-9A8A-20454552DD1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F01507-EA1C-41A3-BAD8-B8F64ACF71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F6EBC6-57DF-4B9E-B355-F1BB62A0937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AA3965-30D9-4503-9C19-885E8C68E6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361DEC-6EB0-4102-A0FC-DAB04E3504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92C7B0-EC2C-4D85-9B4A-ED190C0465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E053A0-C7EB-4F6C-AF1E-604144FA2E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935D31-5F7C-4AF6-A033-5A22E265DE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DEB217-7339-442F-9DB9-F290424FE0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A30501-628D-44DE-BD7A-2E30376E07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C2EF7A-7A7E-4922-A8F4-1368EF6310D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41463E-A28C-42FD-AF43-AD3F042269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79F4CC-6FC1-4712-B5F2-F93315F3B4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B38EA6-1924-4EEE-9C07-039FD37368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C3CD86-5135-45A2-B8E7-87876FAC6F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EF2B9E-395C-40D2-9BC2-367D480C7C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22CFB3-42EB-4F06-A5A5-22AB321876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A0A891-C4E6-492C-B0F1-583DAC2BEF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44F43E-F628-43C4-8275-C77F11125B3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A41ECE-8854-4E0B-B88B-0DC023A9DC7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1086B9-1AC2-4BFE-A566-93DB36B410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940719-1DFC-42FB-91BE-127ADC1DF1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57FC20-ACF9-42BB-B473-565B91DCEC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810914-D0F1-45BF-979D-3C72C20357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B93AFA-3133-48CF-93B3-C05D39F730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C49DD5-D87A-42CF-BDB8-6873BA68D9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698932-D7EF-4008-9D47-A1F2E9EDA5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B8F1AF-65E3-4024-8CE4-C38D6E8693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BAF6CA-4647-499E-BD50-F2A22AE449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6AD491-7B9E-4CD4-B97F-45A4095E46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1175DF-7D93-4FEC-A710-96331EFF5E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5B7FFE-22E1-4B35-86B3-99D785FD54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260EEC-8248-4A06-B1A9-1958710572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2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D938B5-767E-46D7-9955-3BF04CB335E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080" y="948600"/>
            <a:ext cx="493884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6920" cy="2869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92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Текст. поле 7"/>
          <p:cNvSpPr/>
          <p:nvPr/>
        </p:nvSpPr>
        <p:spPr>
          <a:xfrm>
            <a:off x="569160" y="1888920"/>
            <a:ext cx="4820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97" name="Прямоугольник со скругленными углами 3"/>
          <p:cNvSpPr/>
          <p:nvPr/>
        </p:nvSpPr>
        <p:spPr>
          <a:xfrm rot="18679800">
            <a:off x="6781680" y="457920"/>
            <a:ext cx="624960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оугольник 5"/>
          <p:cNvSpPr/>
          <p:nvPr/>
        </p:nvSpPr>
        <p:spPr>
          <a:xfrm>
            <a:off x="1640880" y="459288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0" name="Изображение 40"/>
          <p:cNvSpPr/>
          <p:nvPr/>
        </p:nvSpPr>
        <p:spPr>
          <a:xfrm>
            <a:off x="867240" y="3590280"/>
            <a:ext cx="252360" cy="2527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1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840" cy="11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2024-09-10T00:17:15Z</dcterms:modified>
  <cp:revision>48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