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7DD78ED-DFE4-4760-A6AC-FDF056F5C2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B1903F-0F5E-48E5-ABAE-CA4B8B7BC8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23EF99-2D73-4554-8F59-B300B00606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4989A5-461C-4D8B-ADF5-F606B24086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2D18D5-7D3B-4FE5-B3AF-85C05702BF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E454A-EC33-445D-BBD9-B82024F19B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BFBD2D-3CA1-4102-80FD-28B393113B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8CDA88-480A-4627-AFED-850DE9B0AA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EE9F0D-4F92-44CD-93AC-2842E6554D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7E560B-41FE-4B17-8B08-0B5BF1E19C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202FA2-C114-4AC4-82C6-15F06E71AB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59B446-5325-448F-97B9-F2CCA643EB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480C49-174A-40CD-BF5E-749C78F275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C53CF1-04F2-4EE5-B0CA-FCC743EFA5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88C2D-7F5D-4D12-8F1D-B09A30DD7F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2DEEC6-AB5B-43D4-B83F-4D73822C4B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72567-F5B0-447C-A590-6676B966B4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9123F-4B9F-4409-8D1C-F022D79168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7BB1E-CA98-4F92-AB6A-2D17F7DF42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04F6A0-EAC3-47CC-8D57-90FCEE2715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8B65CA-C826-4C68-B0F1-4D0E09FA78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A8E6DD-BD91-415B-AE64-BB37D27864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C045F-B101-4162-84EF-D6C946B836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3F3892-B860-4019-95A8-06A06329B3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70315B-9D05-4B93-A5A2-528F45F1D9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4B21E9-B046-4A48-87B6-8D9420ACD1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11217-67B8-4FD1-AA1A-5B5DFFE589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B233F1-62E5-4530-97E5-D94938B348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3A744E-8C5C-4297-AE61-A66068F1C0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0DDAA1-B9FE-4F99-8194-CE86EE3839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87F649-A1F8-445F-8A3B-28667F889A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8A0B63-704F-43F8-9208-7784293F62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73018B-5D31-4027-B3D1-09373B2337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494198-DF3B-42FA-8908-AC105B438F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C5061-F1AA-4F52-B7F5-47E2457899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4B8E11-C078-41CA-8019-779599452E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604571-8777-4255-80AB-436F9E7B9D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F1E203-D392-43CE-B4BD-D8CC1F98CD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495E5-2481-46F6-9131-B5E36257B0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0AA16B-F998-45CB-92BE-7C9459B1B1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D210EC-1362-43D0-AB22-CC4D29CE47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C7357F-DFB2-418D-86DB-F28AABFAE2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117EA-B783-40F4-9AE7-B632CECFEC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5F95B-6465-469B-821E-29E548D66B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31BA3-0703-44D6-A175-B7E222CEB7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D1808-80AE-4A86-8D6E-93A0117BB6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B1584B-1A3F-4766-9C89-4CA5A57E3B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8BC8F-9397-4899-A6A4-320B41D187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91DCDF-437D-4557-A013-C9686F3CF1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651DD-ACDA-4454-912A-46FBA0043F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E5926-0631-419D-9B12-AD6079AB8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4709A-6B00-41A9-AA61-BD5F4C44DE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BF010-DF8B-4184-B628-DF30680974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1A3F2-04D8-4F6D-B04A-2553140BE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1BD97-7388-46A0-91D5-5E34FAFBF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324FAD-F566-4BDF-9B32-49EA4139B08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2024-09-10T00:17:49Z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