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BA6CA5F-F90F-4810-9DD5-87E538E4ADA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BA425-60A5-4DCB-B90A-044C1EA855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B8781-EE5D-4E4E-AA62-C1B5A5A6A6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7E05BF-7C23-450B-8839-B34C18AA4D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47E13F-02F7-4886-A959-5D2845439A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86C324-C980-44B2-A0E3-29B2EABCAA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AA5BF1-6482-4171-A65F-16781D4C23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F45A00-F64B-4B30-97DE-686AA5699F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899E11-6DA2-4250-BF19-EEA31A5677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B15746-2EEA-4C8C-A3FC-B26ED3D8A5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783AB1-676C-44DA-83F3-1C9864BAF8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17482C-3BFB-4C1D-B15D-1D59D0FF4A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15E647-8EDC-4797-80E6-7FB8D55951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2A77B-D2A8-4DF5-82D6-727E4D8CEF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F8C76F-F951-459C-9FB4-61C83C36FB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D09285-161A-4D51-970A-91AB5962AB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5A890D-C0CC-43BE-A221-124C4446A5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BB558C-3792-4216-B62D-F662CA7CB0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03F676-D13C-4267-953D-0CE66235B8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5134AC-261F-4F55-BB34-B976EA3D3B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E88F85-F295-4B39-AFF7-EEB41A8265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123D13-AD9B-40BC-90C7-6070616D00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95E529-2543-40E8-BCCC-B1B17F6758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2FE02C-CBB6-4FDF-AA9B-7BB42F64FF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7E82DC-3317-49AB-B04D-52875CFCF3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BA0B81-D4B7-41C5-96AD-90D60322E9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9A6B4B-24F8-414C-A254-BC2FA4BC4A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8EA362-2B04-4A24-A642-CB13248C2F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22B803-0E4C-4123-9721-F959E9F681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F936B3-0D53-43DC-9F34-366306E952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26655C-CA3B-4D4A-AC8A-041D0A84C3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20D4EF-C574-49E2-9E42-B9AC0BBED0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FA1FCF-44E8-450E-96FA-EAF1D4ED3A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6DBC33-97B8-4607-B028-29A42BE4BF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667FE9-F209-4D8B-95D4-9FAB65C2E0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F9E015-C26D-4BFF-B7EE-68605634D4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731402-F5AB-4877-8AF4-D5DB6F1EEE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0B67B0-EE51-4579-A271-B19F07676D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77DB69-A7AB-47AE-8A4A-4B61E0FECD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719714-4FA8-40E5-BE18-FA924DA694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834BA3-4B90-4470-A60C-1F1DF80FAA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9D28C8-DDB1-44EF-B7EB-AEC654B112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A2B046-5DB1-4DF5-98C7-90EEE3FE65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C5618D-37EB-4F1F-AA58-DAE6B6F2E2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BE7DF6-5E86-458A-84C2-E5B316F4C6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ECC5B7-749C-44C1-96B5-CBA4E30867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A50403-2AA0-483B-90EC-79EFDDA052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0BBC66-99EB-42E4-9AA4-E5D90AE6C5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B0AAA5-7752-4DC6-A1A4-BBF76A8BEF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E8341E-9A28-4E73-8857-6B0C7452FE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70B269-5352-4ED2-A332-D879C8C948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037D14-FDC6-480E-AF95-5538CC1E81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68A0ED-0A83-4E77-80BC-9F42DA3678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DF8608-7B96-4109-9DE8-2321DFA223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EE4610-FC1B-437A-8DE4-60025ABB11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489D93-E4F3-4BC0-8879-D5A402CED2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988548-D210-4299-A321-43D7436A5E2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16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0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2024-09-10T00:18:05Z</dcterms:modified>
  <cp:revision>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