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F0BC6EA-32F4-4D15-BA60-8460956C3EE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2E330C-42B6-4F1D-8D39-7C07505957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4BFFF4-1872-46F8-836C-F6E64284352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4BF1AD-C202-4BF0-9A61-A89C3D9DA40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6AF5BD-89E6-4DD9-8682-082386057D9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240FBD-6987-420F-BD1C-3970F6154AC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1CD68C-3913-4958-AE76-53A5437CD42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F9A0CE-7EF7-4D21-957F-22847471CB3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A0B99F-65AA-4EE1-9A55-F63E9A0208C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0316AB-9006-412F-BB9D-596B40FFB6D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9B40FA-0691-4C39-959E-FE09488D044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9909D0-80F1-4425-A4B8-E36795A8352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28CE67-00A2-4B7D-9509-647813C84A4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FEF8A4-3A60-4DF9-99F9-9AB26E871DB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1ED39D-88ED-4647-97B4-DEFA78BCD87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31EEC6-7BBD-4B8B-A039-59EEFC13E30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2813D9-FBF1-45E6-916F-E629E9DDF14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30BAD1-DF5E-4098-AFA9-477042FB42D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FDAEF2-DB4D-410A-BCBD-C12DFDE5376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630C76-88CB-4639-AAF2-9FA63AB463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290ED9-89CA-4130-920C-2BD917E1C81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8AD0C5-DA60-4F3C-808C-10D668AD75B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0ABFA4-35F4-47A0-910B-72B2132D2BA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15843C-6A74-4B7C-BFB0-FDCCF1B9014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FEA7BA-CCCC-4340-A1E7-350472C0019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C624D9-10F9-48AC-8E9F-C10FE4AB2D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190772-6A89-440E-B617-CAEBA7A7F6B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8D7162-88B5-41E5-BE5B-57AECEEA618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88DC74-3EEA-4997-8494-F78E4F6BDC5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C78DEA-9260-47C2-AA9A-F17F593F392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D32D1F-62E7-48ED-B5F6-48D9CDD14A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0FDAA7-0EB3-44FD-A542-C24564FB2F5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24453D-9CC8-4B78-A11A-08D68DAEF8F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30ECDA-6DA1-4DEF-A380-8DAFF582025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F37BA7-5142-453E-AF2B-168FC12106F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6D92E6-11D1-4246-8851-DEE62334007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0BE964-DD27-42F3-8F4D-41FBC0C5FAE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142C7D-A879-43BC-8534-0151BD5EB9A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A36307-1AC3-4087-822C-D979E393E39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E84399-6361-4CFC-99A7-22A379DD4D4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99ADE3-CF63-4125-AE6F-1D9C4E1958B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F9A42A-9B5C-4489-B849-08220E52AB0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0C7035-E30E-4ECF-B247-BD101B2DE91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7A5859-9170-4CDF-B293-51A07A62484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03B7D7-35CB-4B09-A10C-61952657E47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615198-27D5-48C6-8FFF-507981045D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74F843-8BD3-4A70-9325-30DF73AE28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BF3A15-916F-4E01-9BF8-1D1F55ED3EE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8C9B91-D20A-4723-BCA6-B551786B5D7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77A0BE-D787-4592-ADE7-A2DDD2DF33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DA8307-F8E8-4F31-91B1-2BFBA704B3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3149B5-E1C6-4E09-B0D1-73E77E00D8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3BABBA-99AE-4563-AA5E-AC607AE619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40CC8E-1094-49BB-9B03-F8750E160E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0659B5-3E4C-4B14-8C30-57ED0B7756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00F809-2374-49E5-B227-376F73E91C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EE45A4-A3D6-45AA-ADFE-DBC8F409E1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2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272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B558B0-6B85-4F3C-B47B-5A6866C1028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272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240"/>
            <a:ext cx="467280" cy="467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080" y="948600"/>
            <a:ext cx="4938840" cy="46652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48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3035160" y="4743720"/>
            <a:ext cx="286920" cy="28692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9920" cy="188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Текст. поле 7"/>
          <p:cNvSpPr/>
          <p:nvPr/>
        </p:nvSpPr>
        <p:spPr>
          <a:xfrm>
            <a:off x="569160" y="1888920"/>
            <a:ext cx="48200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24" name="Прямоугольник со скругленными углами 3"/>
          <p:cNvSpPr/>
          <p:nvPr/>
        </p:nvSpPr>
        <p:spPr>
          <a:xfrm rot="18679800">
            <a:off x="6781680" y="457920"/>
            <a:ext cx="6249600" cy="46652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5"/>
          <p:cNvSpPr/>
          <p:nvPr/>
        </p:nvSpPr>
        <p:spPr>
          <a:xfrm rot="2625600">
            <a:off x="6024960" y="4332240"/>
            <a:ext cx="467280" cy="467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Прямоугольник 5"/>
          <p:cNvSpPr/>
          <p:nvPr/>
        </p:nvSpPr>
        <p:spPr>
          <a:xfrm>
            <a:off x="1640880" y="4592880"/>
            <a:ext cx="299448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7" name="Изображение 40"/>
          <p:cNvSpPr/>
          <p:nvPr/>
        </p:nvSpPr>
        <p:spPr>
          <a:xfrm>
            <a:off x="867240" y="3590280"/>
            <a:ext cx="252360" cy="25272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8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4840" cy="113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2024-09-10T00:18:21Z</dcterms:modified>
  <cp:revision>52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