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4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61C6F2E-2A92-4E25-A18F-AD86FE394CE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90658C-4A34-4D1D-8737-54B0E1F89DF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196B92-832C-40A6-BD33-190CA93524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5336A3-5644-4A94-866E-8779C1226A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63A8A6-963B-48FE-AB8A-B380F4C851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8CDA2C-FC96-47AC-B5C2-98BA164325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F0B580-E348-4500-82BF-F97EED915A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C969DF-BE3D-4F0E-8B59-29B1A57E13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D46238-790F-4826-9DA1-C66A5088B6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9C1341-6798-414C-850D-A73EEEE4F24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F15AE7-0721-4B57-9E43-A9D8F53976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9D6E02-F6CA-48C4-B0C6-1B2AED2B786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EA8556-A529-48DA-9D5C-CFEDD400C0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AD5E1E-44B9-4AF3-982E-0E372E0D47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A83AE9-79FD-4E51-A697-083811E8E9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729B04A-4687-44C0-8294-B0B667DE90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8D359F-4222-4262-A9CA-D2041FDA2B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2E53ED-44F1-4213-B5CA-16067432E5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FFB6DB-FDE1-4644-9589-95C35D135A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6F97D4-26E8-410E-BFCD-6CA2F2AA6D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5760A4-82D9-45F3-B1AB-1DAA95E36C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BCE2CE-F211-47E5-B6E0-3BBF2388E8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9C6D0C-E207-411B-A076-E50C398FF1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71F66C-E930-462C-8E7D-9A4F73DDA8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FAD702-6FF2-43A5-A1E2-73A26970C6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503063-B7D5-4C4E-9D73-A2FB4E8D48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D8BC14-D439-4D04-85C9-05F9AA5D6D2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BAE164-A134-47F3-9BCC-751247EE64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5577FA-C8C2-4E2F-A8CD-D38D9D44B4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0DC34A-D459-43B0-96B3-2488310C33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CA8F16-08F4-4900-AAA2-713D2AE4B8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C2B379-59F4-4B2D-9535-D77CDB7F24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20D22E-AB6F-41E8-B48C-59DB4BB4EE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03FCB0-5951-41F0-B064-AF91D541A5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ACC8FB-39C2-460D-BC0B-28A9C79CE8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6F56F2-6276-4FB8-969E-DF2D4D5A41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D5ACA7-41EC-4F76-997D-E4AEEF2A20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8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EA663E-A669-4F55-BE0D-5914AEB2A3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429AC1C-0EF1-4708-BDC1-15124C7DB0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3ACE4E-6FC0-45E2-AB88-7583AA08A9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08E31D-955D-4351-897A-959DF66B4CE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543625-27FE-41E7-86AD-81C3DB3241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1CDB68-E242-49EC-8EFD-471BFFE745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8B56FF-734E-4412-BFCD-A0F44215B3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008EF3-489A-4B23-B9F1-48145853C8B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39FFB1-957B-4243-A651-AB0D7A5788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B1EFC67-9427-41FA-9D86-84E7ADB600A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401C42-596C-45A3-8B3A-4553DE54025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03CA21-F369-4601-8708-9C90FE8C44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8957AE-605C-484C-ABB9-34947FE7B5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62F242-C1FE-4DF9-9F4C-7DCAF375A0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3DFCCF-BFCB-49E4-8F39-ACE77CF202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755C41-1B96-454B-96BC-AE3005E9905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E464C3-D321-4707-88D1-7B5772FF12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83D3D2-B2CB-4C66-89AF-26D350F8C5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6D7CA7-63C8-4E47-8B16-DFB537F41B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A8036C-BB5E-4E1B-8B49-6F73328FD1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49D5E6-07C7-4E7B-985C-01A05A8D71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976D30-AD5C-40E2-9082-E17A2C4CB9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A59675-D292-4D0D-A387-EBA8AFF5653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50C954-9B50-47A1-AFC6-406DB6A2B1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88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BEB92D-6299-41BB-AD88-A7C3E88D1326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720" y="948600"/>
            <a:ext cx="493848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3035160" y="4743720"/>
            <a:ext cx="286560" cy="2865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56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Текст. поле 7"/>
          <p:cNvSpPr/>
          <p:nvPr/>
        </p:nvSpPr>
        <p:spPr>
          <a:xfrm>
            <a:off x="569160" y="1888920"/>
            <a:ext cx="4819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3"/>
          <p:cNvSpPr/>
          <p:nvPr/>
        </p:nvSpPr>
        <p:spPr>
          <a:xfrm rot="18679800">
            <a:off x="6781320" y="457920"/>
            <a:ext cx="624924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оугольник 5"/>
          <p:cNvSpPr/>
          <p:nvPr/>
        </p:nvSpPr>
        <p:spPr>
          <a:xfrm>
            <a:off x="1640880" y="459288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1" name="Изображение 40"/>
          <p:cNvSpPr/>
          <p:nvPr/>
        </p:nvSpPr>
        <p:spPr>
          <a:xfrm>
            <a:off x="867240" y="3590280"/>
            <a:ext cx="252000" cy="2523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52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480" cy="11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2024-09-10T00:19:30Z</dcterms:modified>
  <cp:revision>56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