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</p:sldIdLst>
  <p:sldSz cx="9144000" cy="514826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F7A7882E-BB43-4676-9358-B7EA45112924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2640" cy="3425760"/>
          </a:xfrm>
          <a:prstGeom prst="rect">
            <a:avLst/>
          </a:prstGeom>
          <a:ln w="0">
            <a:noFill/>
          </a:ln>
        </p:spPr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160" cy="411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68560" cy="45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F9B2AF5-319E-409D-8BAC-578D3C22E83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2640" cy="3425760"/>
          </a:xfrm>
          <a:prstGeom prst="rect">
            <a:avLst/>
          </a:prstGeom>
          <a:ln w="0">
            <a:noFill/>
          </a:ln>
        </p:spPr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160" cy="411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68560" cy="45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E7A79FD-EE92-4F31-85B5-085EDE1B52B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2640" cy="342576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160" cy="411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68560" cy="45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27B59E1-5A85-4CD7-A960-63E11B5CC59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2640" cy="342576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160" cy="411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68560" cy="45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ECB77DC-44EC-4DA5-BF21-72C3EE07E5F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2640" cy="342576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160" cy="411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68560" cy="45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A0C0845-948A-4D50-9940-7E212F0F42C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CBB7146-ED05-42E3-9827-FA7BC7DE794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973598D-119F-4085-9763-FCB3A94FB12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BD226DC-DF02-4C1F-B2C4-3785AA999D2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96A00ED-ABE5-4D2A-BD21-D0D354CCFA7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5FC469F-0E8E-4760-B8EE-B53766B2373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A5981B9-ECA4-4568-B06E-7D8CE4563BA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2A29F1E-AAE9-41C5-90DF-F09A2D90159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B0C0EFA-AAC8-45C6-A8B2-DAF0C523549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8A1BF8D-3F6C-4F54-8CA3-0169FB0B9D5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2BBEDE0-7704-46F0-8EEA-D5768A828D2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3711850-94A5-4436-915F-264BFB91E93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452BEB1-C5C0-459C-BA0F-D27C4613B89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028680" y="4771440"/>
            <a:ext cx="3083400" cy="271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457680" y="4771440"/>
            <a:ext cx="2054880" cy="271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A827AF3-3075-4F4D-BD8D-749DD9033385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28200" y="4771440"/>
            <a:ext cx="2054880" cy="271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Прямоугольник со скругленными углами 5"/>
          <p:cNvSpPr/>
          <p:nvPr/>
        </p:nvSpPr>
        <p:spPr>
          <a:xfrm rot="2744400">
            <a:off x="-282240" y="-25920"/>
            <a:ext cx="705600" cy="7052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Прямоугольник со скругленными углами 5"/>
          <p:cNvSpPr/>
          <p:nvPr/>
        </p:nvSpPr>
        <p:spPr>
          <a:xfrm rot="2625600">
            <a:off x="6024960" y="4333680"/>
            <a:ext cx="469440" cy="46944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Прямоугольник со скругленными углами 3"/>
          <p:cNvSpPr/>
          <p:nvPr/>
        </p:nvSpPr>
        <p:spPr>
          <a:xfrm rot="18679200">
            <a:off x="7004880" y="948600"/>
            <a:ext cx="4941000" cy="466740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Прямоугольник 5"/>
          <p:cNvSpPr/>
          <p:nvPr/>
        </p:nvSpPr>
        <p:spPr>
          <a:xfrm>
            <a:off x="459720" y="4671360"/>
            <a:ext cx="2996640" cy="26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51" name="Рисунок 2" descr=""/>
          <p:cNvPicPr/>
          <p:nvPr/>
        </p:nvPicPr>
        <p:blipFill>
          <a:blip r:embed="rId1"/>
          <a:stretch/>
        </p:blipFill>
        <p:spPr>
          <a:xfrm>
            <a:off x="2971800" y="4740120"/>
            <a:ext cx="289080" cy="289080"/>
          </a:xfrm>
          <a:prstGeom prst="rect">
            <a:avLst/>
          </a:prstGeom>
          <a:ln w="0">
            <a:noFill/>
          </a:ln>
        </p:spPr>
      </p:pic>
      <p:sp>
        <p:nvSpPr>
          <p:cNvPr id="52" name="Прямоугольник 10"/>
          <p:cNvSpPr/>
          <p:nvPr/>
        </p:nvSpPr>
        <p:spPr>
          <a:xfrm>
            <a:off x="484920" y="1681560"/>
            <a:ext cx="5482080" cy="188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ffffff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10"/>
          <p:cNvSpPr/>
          <p:nvPr/>
        </p:nvSpPr>
        <p:spPr>
          <a:xfrm>
            <a:off x="586440" y="1246680"/>
            <a:ext cx="4005360" cy="360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" name="TextBox 56"/>
          <p:cNvSpPr/>
          <p:nvPr/>
        </p:nvSpPr>
        <p:spPr>
          <a:xfrm>
            <a:off x="559800" y="446040"/>
            <a:ext cx="4284720" cy="68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5" name="Прямоугольник со скругленными углами 3"/>
          <p:cNvSpPr/>
          <p:nvPr/>
        </p:nvSpPr>
        <p:spPr>
          <a:xfrm>
            <a:off x="5097600" y="360"/>
            <a:ext cx="4380840" cy="51451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" name="Прямоугольник со скругленными углами 5"/>
          <p:cNvSpPr/>
          <p:nvPr/>
        </p:nvSpPr>
        <p:spPr>
          <a:xfrm rot="2744400">
            <a:off x="-282240" y="-25920"/>
            <a:ext cx="705600" cy="7052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Прямоугольник со скругленными углами 5"/>
          <p:cNvSpPr/>
          <p:nvPr/>
        </p:nvSpPr>
        <p:spPr>
          <a:xfrm rot="2625600">
            <a:off x="4861080" y="4147560"/>
            <a:ext cx="469440" cy="4694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Прямоугольник со скругленными углами 5"/>
          <p:cNvSpPr/>
          <p:nvPr/>
        </p:nvSpPr>
        <p:spPr>
          <a:xfrm rot="2744400">
            <a:off x="-351360" y="4541040"/>
            <a:ext cx="705600" cy="7052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Прямоугольник со скругленными углами 5"/>
          <p:cNvSpPr/>
          <p:nvPr/>
        </p:nvSpPr>
        <p:spPr>
          <a:xfrm rot="19228200">
            <a:off x="5847120" y="-2267640"/>
            <a:ext cx="4856400" cy="77274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0" name="Group 10"/>
          <p:cNvGrpSpPr/>
          <p:nvPr/>
        </p:nvGrpSpPr>
        <p:grpSpPr>
          <a:xfrm>
            <a:off x="4571640" y="828000"/>
            <a:ext cx="4469400" cy="3565440"/>
            <a:chOff x="4571640" y="828000"/>
            <a:chExt cx="4469400" cy="3565440"/>
          </a:xfrm>
        </p:grpSpPr>
        <p:pic>
          <p:nvPicPr>
            <p:cNvPr id="61" name="Изображение 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9400" cy="35654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62" name="Прямоугольник со скругленными углами 3"/>
            <p:cNvSpPr/>
            <p:nvPr/>
          </p:nvSpPr>
          <p:spPr>
            <a:xfrm rot="16200000">
              <a:off x="5962680" y="1157760"/>
              <a:ext cx="1738440" cy="27723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63" name="TextBox 11"/>
          <p:cNvSpPr/>
          <p:nvPr/>
        </p:nvSpPr>
        <p:spPr>
          <a:xfrm>
            <a:off x="586440" y="1246680"/>
            <a:ext cx="4005360" cy="360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4" name="Прямоугольник 63"/>
          <p:cNvSpPr/>
          <p:nvPr/>
        </p:nvSpPr>
        <p:spPr>
          <a:xfrm>
            <a:off x="5446080" y="1672200"/>
            <a:ext cx="2781360" cy="173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5" name="TextBox 64"/>
          <p:cNvSpPr/>
          <p:nvPr/>
        </p:nvSpPr>
        <p:spPr>
          <a:xfrm>
            <a:off x="586440" y="453960"/>
            <a:ext cx="3697920" cy="85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"/>
          <p:cNvSpPr/>
          <p:nvPr/>
        </p:nvSpPr>
        <p:spPr>
          <a:xfrm>
            <a:off x="4222080" y="1246680"/>
            <a:ext cx="4116240" cy="360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Прямоугольник со скругленными углами 3"/>
          <p:cNvSpPr/>
          <p:nvPr/>
        </p:nvSpPr>
        <p:spPr>
          <a:xfrm rot="16200000">
            <a:off x="-2181600" y="1732320"/>
            <a:ext cx="5145120" cy="168516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Прямоугольник со скругленными углами 5"/>
          <p:cNvSpPr/>
          <p:nvPr/>
        </p:nvSpPr>
        <p:spPr>
          <a:xfrm rot="2745000">
            <a:off x="8575200" y="104760"/>
            <a:ext cx="1133640" cy="11332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Прямоугольник со скругленными углами 3"/>
          <p:cNvSpPr/>
          <p:nvPr/>
        </p:nvSpPr>
        <p:spPr>
          <a:xfrm rot="16200000">
            <a:off x="614880" y="917640"/>
            <a:ext cx="3233160" cy="33148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0" name="TextBox 69"/>
          <p:cNvSpPr/>
          <p:nvPr/>
        </p:nvSpPr>
        <p:spPr>
          <a:xfrm>
            <a:off x="4214160" y="456120"/>
            <a:ext cx="4113000" cy="85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Прямоугольник со скругленными углами 5"/>
          <p:cNvSpPr/>
          <p:nvPr/>
        </p:nvSpPr>
        <p:spPr>
          <a:xfrm rot="2744400">
            <a:off x="-282240" y="-25920"/>
            <a:ext cx="705600" cy="7052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Текст. поле 7"/>
          <p:cNvSpPr/>
          <p:nvPr/>
        </p:nvSpPr>
        <p:spPr>
          <a:xfrm>
            <a:off x="569160" y="1888920"/>
            <a:ext cx="4822200" cy="82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ru-RU" sz="4800" spc="-1" strike="noStrike">
                <a:solidFill>
                  <a:srgbClr val="f2f2f2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73" name="Прямоугольник со скругленными углами 3"/>
          <p:cNvSpPr/>
          <p:nvPr/>
        </p:nvSpPr>
        <p:spPr>
          <a:xfrm rot="18679800">
            <a:off x="6783120" y="457560"/>
            <a:ext cx="6251760" cy="466740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" name="Прямоугольник со скругленными углами 5"/>
          <p:cNvSpPr/>
          <p:nvPr/>
        </p:nvSpPr>
        <p:spPr>
          <a:xfrm rot="2625600">
            <a:off x="6024960" y="4333680"/>
            <a:ext cx="469440" cy="46944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" name="Прямоугольник 5"/>
          <p:cNvSpPr/>
          <p:nvPr/>
        </p:nvSpPr>
        <p:spPr>
          <a:xfrm>
            <a:off x="1640880" y="4592880"/>
            <a:ext cx="2996640" cy="26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6" name="Изображение 40"/>
          <p:cNvSpPr/>
          <p:nvPr/>
        </p:nvSpPr>
        <p:spPr>
          <a:xfrm>
            <a:off x="867240" y="3590280"/>
            <a:ext cx="254520" cy="254880"/>
          </a:xfrm>
          <a:prstGeom prst="ellipse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77" name="Рисунок 10" descr=""/>
          <p:cNvPicPr/>
          <p:nvPr/>
        </p:nvPicPr>
        <p:blipFill>
          <a:blip r:embed="rId2"/>
          <a:srcRect l="0" t="30398" r="0" b="28998"/>
          <a:stretch/>
        </p:blipFill>
        <p:spPr>
          <a:xfrm>
            <a:off x="351000" y="3793320"/>
            <a:ext cx="1287000" cy="1132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1049</TotalTime>
  <Application>LibreOffice/7.3.7.2$Linux_X86_64 LibreOffice_project/30$Build-2</Application>
  <AppVersion>15.0000</AppVersion>
  <Words>38</Words>
  <Paragraphs>29</Paragraphs>
  <Company>Mobile Systems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2023-11-12T09:31:50Z</dcterms:created>
  <dc:creator/>
  <dc:description/>
  <dc:language>en-US</dc:language>
  <cp:lastModifiedBy/>
  <dcterms:modified xsi:type="dcterms:W3CDTF">2024-09-10T00:07:15Z</dcterms:modified>
  <cp:revision>21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7</vt:i4>
  </property>
  <property fmtid="{D5CDD505-2E9C-101B-9397-08002B2CF9AE}" pid="3" name="PresentationFormat">
    <vt:lpwstr>Широкоэкранный</vt:lpwstr>
  </property>
  <property fmtid="{D5CDD505-2E9C-101B-9397-08002B2CF9AE}" pid="4" name="Slides">
    <vt:i4>7</vt:i4>
  </property>
</Properties>
</file>