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1338837-9B59-4B45-B891-E641E56ADAC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78F7D9-5719-4575-9C5A-4BC0561767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E53AB9-D303-47A3-8042-6D9191DFEB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6B2CA8-2C39-4DAC-98B9-8D646CC627B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4DC6BD-A8D6-42B7-AE01-EC76E23160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7A5932-1CC3-4E2A-8590-67E016297A1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C389EE-BCC5-40A7-811A-36261DF54B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8D74F8-1A69-4584-B9DE-A97C378A5B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E39503-F51A-480D-B5A6-3960C96A4B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4BB684-D073-47DE-9D9D-3AC4024021B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FC3551-31F3-425B-BE0D-36375E8FC1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5D70EE-937A-47AC-BBDA-90267EAC9EC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705D97-D78B-4420-9799-FA7BA3D1C29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9F8C59-9152-4A6D-979A-5BD4F3D695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3D71F4-B1EC-4FB7-94F7-92B27B1B348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D59B8C-0845-474F-8C19-26B80F509B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828C4F-16C7-464C-9B2D-A0815D7610F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DE5B18-6786-4A10-BA47-12358207AB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C8673A-EAA5-4735-A67F-99A9B94E5A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78E0C4-9BE6-4E65-9EFB-4B46FB83CB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0CA852-2180-4C33-ACA4-F3BF37C462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C75439-E781-4597-8684-25A673EE072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EBFD21-6059-42DB-8231-A4487F88E9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4FF0E7-ABD5-4B85-9812-549E71E8C1D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A8302C-FFE4-4E0A-93E7-3E501B0916F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691A94-EE35-4BC5-8327-0D468D3ADF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54B31B-E458-4CA5-97FA-449615B70B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7FCE40-D3DB-486E-AB48-E47D9957CC8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B4D2A9-076A-4870-9D88-80814A862D6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E211F1-D40A-427E-86C8-085944F14DB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5B8151-34CA-4DDD-84EC-05ED6FB6C4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8DA4D2-FAE7-44EC-98BD-99A44D000F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02DEB8-2EBE-48D0-BDD4-0BC32B0B9E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E64C72-DB95-47BF-BA40-5D956EE80D5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526F38-6034-4E3A-B325-0BCD4F51BE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73295B-E6AB-47D6-B318-F9C8D1B9933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B7D6DE-8410-4D3F-9220-82D4C14E45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50D380-4CCF-4EDA-9D09-12CDC1723E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AAF0B1-4812-4D04-8A7A-74AC8F5B54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46B8A1-2FCD-4421-9403-6760C6603D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D20FA4-BAC2-4EB5-98C5-15FC3E39A6F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4BABA0-507D-40CB-AFBA-6803C647004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031A3B-18A9-4AC5-91AE-2AF1E1BA1B1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939BDC-FFBE-45EE-8315-F6AC726804B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34725D-7707-4F7D-94D2-342F4B1F6A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E0A3E6-FA62-4CCA-9EA8-6463D51303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0067C4-A045-40C3-AC3B-277208CCA46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1A72D5-7685-4274-8253-AF022D69AF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04BC94-432B-4116-91FD-0921B7B46D0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E949CB-2CD2-4476-8875-9E840B83BC1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D91FDC-229D-48BF-9749-89DE8A59B2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96C9D0-FE44-4A9F-9023-5149D75D68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F547DC-AE4F-40C5-8A9B-D35CB09EBD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93DEA3-D7B4-481E-A5DB-A7A9D49B0F6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32A325-8330-43CF-91BD-06AACE380B4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915280-0B1D-43BF-A6B3-8B698AD9BD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6A45BF-28CD-451F-BAA6-320CC6279A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E12138-B4D8-4EC7-AE38-698AD71770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1B2449-4A45-4CBE-8816-DE21215115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EB7151-1A71-4012-A8EC-6BE4BF4BAF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121ED8-F934-4079-9F2E-C72577665C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4638ED-7CFF-4E95-B2EA-930C383017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9AAB7C-68A4-495F-9333-E828A88C83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088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36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61D609-969C-4E12-AA62-19683C3F5F2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36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880"/>
            <a:ext cx="466920" cy="466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720" y="948600"/>
            <a:ext cx="4938480" cy="46648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120" cy="2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6560" cy="2865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56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Текст. поле 7"/>
          <p:cNvSpPr/>
          <p:nvPr/>
        </p:nvSpPr>
        <p:spPr>
          <a:xfrm>
            <a:off x="569160" y="1888920"/>
            <a:ext cx="48196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61" name="Прямоугольник со скругленными углами 3"/>
          <p:cNvSpPr/>
          <p:nvPr/>
        </p:nvSpPr>
        <p:spPr>
          <a:xfrm rot="18679800">
            <a:off x="6781320" y="457920"/>
            <a:ext cx="6249240" cy="46648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Прямоугольник со скругленными углами 5"/>
          <p:cNvSpPr/>
          <p:nvPr/>
        </p:nvSpPr>
        <p:spPr>
          <a:xfrm rot="2625600">
            <a:off x="6024960" y="4331880"/>
            <a:ext cx="466920" cy="466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Прямоугольник 5"/>
          <p:cNvSpPr/>
          <p:nvPr/>
        </p:nvSpPr>
        <p:spPr>
          <a:xfrm>
            <a:off x="1640880" y="4592880"/>
            <a:ext cx="2994120" cy="2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4" name="Изображение 40"/>
          <p:cNvSpPr/>
          <p:nvPr/>
        </p:nvSpPr>
        <p:spPr>
          <a:xfrm>
            <a:off x="867240" y="3590280"/>
            <a:ext cx="252000" cy="2523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5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480" cy="113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2024-09-10T00:20:07Z</dcterms:modified>
  <cp:revision>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