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10B35FB-4DBF-496A-9708-9C072A4605C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751EE7-27CA-4C86-B161-348BF2BAB4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C21169-D8F8-494F-B877-484441915A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1D336D-5028-42DE-91F1-8B06B81752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F6C0F5-2AF0-4D85-9142-36B11DD971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B30755-3F23-43CF-842E-097A833354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A9092C-D4B4-4CEC-9EBC-0E36065C06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9289AF-8984-45BA-831C-5039AD9C2A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085960-F7CE-47F0-8011-8866813B2F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5279FC-596B-4B7C-ACAE-115E97350C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5838EE-1A9D-491C-97B9-A78DA35C55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130743-21B0-4F43-8015-753012BCE3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7CC6E9-19EF-4C07-A149-72BA025FB8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E73D97-EA4A-4A75-B3B7-D45FA79BB6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B707D4-9DD7-441F-805C-826FA6B1B4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D88142-BB18-4877-B6EF-758F885D26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482F30-0E77-4158-97A1-4EA649C2FD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63DDF5-D3CC-4864-AC9B-A43EB02BF7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7218C3-3A77-45F1-99DE-9D82610FD6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BF61DD-DFF4-43A2-90A7-82ACEAAC0F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82433B-28F8-4D3C-860F-6E42366724D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00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71800" y="4740120"/>
            <a:ext cx="289080" cy="2890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080" cy="18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00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3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499400" cy="14994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200" cy="8085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960" cy="15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92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Текст. поле 7"/>
          <p:cNvSpPr/>
          <p:nvPr/>
        </p:nvSpPr>
        <p:spPr>
          <a:xfrm>
            <a:off x="569160" y="1888920"/>
            <a:ext cx="4822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3"/>
          <p:cNvSpPr/>
          <p:nvPr/>
        </p:nvSpPr>
        <p:spPr>
          <a:xfrm rot="18679800">
            <a:off x="6783120" y="457560"/>
            <a:ext cx="625176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5"/>
          <p:cNvSpPr/>
          <p:nvPr/>
        </p:nvSpPr>
        <p:spPr>
          <a:xfrm>
            <a:off x="1640880" y="459288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Изображение 40"/>
          <p:cNvSpPr/>
          <p:nvPr/>
        </p:nvSpPr>
        <p:spPr>
          <a:xfrm>
            <a:off x="867240" y="3590280"/>
            <a:ext cx="254520" cy="2548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000" cy="11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2024-09-10T00:07:48Z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