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B94C497-2C1B-41F0-BE6B-CA2B186FF7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B959BE-E3B9-4C1B-B100-C3C2AF7F11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5F33E1-72B7-48B4-940D-177992859A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0B3FCC-4826-4F73-BE45-CA122DF0B3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C20F11-9E2A-40E9-AD14-0C0F86D9AE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56FC45-A029-4DD5-B034-2B059973D2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481D0D-850D-4F98-8733-A4863353D4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79E79A-BCA1-4B34-9496-FE41951A5C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CD26E2-3518-44A2-962B-3A05FAD3AC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3437C2-F213-4BA4-ACB8-4587D50C2A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537C64-48CB-425F-ABD7-8ADA14751A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FB10D2-E4B3-48E0-8C8F-1B20DEC40E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E7A4C5-5432-440A-9D5B-E86DE7A927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518879-36FF-4643-97F4-D4A7CDE935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9CA87-997D-4A3D-98A1-7B9E1DF469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13AE23-B06B-478E-937E-1F018371FE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1E236-E39C-492C-9B95-4581388B62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7C3678-7A87-42D4-97F1-850DA8F402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8132A9-EEA0-4FAE-92EB-79BD48D2D1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EE08A-F5FC-471B-8F64-2BAA8838BA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D62A37-1577-477C-924D-0493F37C7F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C1E0F-7F3A-478E-8849-1C0C607E63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78CE6-A85E-43FF-9258-2776CA7A362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0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2024-09-10T00:08:23Z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