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Antonio Bold" charset="1" panose="02000803000000000000"/>
      <p:regular r:id="rId24"/>
    </p:embeddedFont>
    <p:embeddedFont>
      <p:font typeface="Canva Sans" charset="1" panose="020B0503030501040103"/>
      <p:regular r:id="rId25"/>
    </p:embeddedFont>
    <p:embeddedFont>
      <p:font typeface="Canva Sans Italics" charset="1" panose="020B0503030501040103"/>
      <p:regular r:id="rId26"/>
    </p:embeddedFont>
    <p:embeddedFont>
      <p:font typeface="Canva Sans Bold" charset="1" panose="020B08030305010401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https://github.com/ficastro/jaws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48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16042" cy="10287000"/>
          </a:xfrm>
          <a:custGeom>
            <a:avLst/>
            <a:gdLst/>
            <a:ahLst/>
            <a:cxnLst/>
            <a:rect r="r" b="b" t="t" l="l"/>
            <a:pathLst>
              <a:path h="10287000" w="18716042">
                <a:moveTo>
                  <a:pt x="0" y="0"/>
                </a:moveTo>
                <a:lnTo>
                  <a:pt x="18716042" y="0"/>
                </a:lnTo>
                <a:lnTo>
                  <a:pt x="1871604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474835" y="6316636"/>
            <a:ext cx="5338331" cy="3970364"/>
            <a:chOff x="0" y="0"/>
            <a:chExt cx="1405980" cy="10456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05980" cy="1045693"/>
            </a:xfrm>
            <a:custGeom>
              <a:avLst/>
              <a:gdLst/>
              <a:ahLst/>
              <a:cxnLst/>
              <a:rect r="r" b="b" t="t" l="l"/>
              <a:pathLst>
                <a:path h="1045693" w="1405980">
                  <a:moveTo>
                    <a:pt x="0" y="0"/>
                  </a:moveTo>
                  <a:lnTo>
                    <a:pt x="1405980" y="0"/>
                  </a:lnTo>
                  <a:lnTo>
                    <a:pt x="1405980" y="1045693"/>
                  </a:lnTo>
                  <a:lnTo>
                    <a:pt x="0" y="104569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405980" cy="1102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397882" y="6097561"/>
            <a:ext cx="5492237" cy="1892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0"/>
              </a:lnSpc>
            </a:pPr>
            <a:r>
              <a:rPr lang="en-US" b="true" sz="11000">
                <a:solidFill>
                  <a:srgbClr val="174876"/>
                </a:solidFill>
                <a:latin typeface="Antonio Bold"/>
                <a:ea typeface="Antonio Bold"/>
                <a:cs typeface="Antonio Bold"/>
                <a:sym typeface="Antonio Bold"/>
              </a:rPr>
              <a:t>TUBARÕES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97882" y="4343400"/>
            <a:ext cx="5492237" cy="172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b="true" sz="12000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 ATAQUES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47385" y="2514600"/>
            <a:ext cx="6193231" cy="172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b="true" sz="12000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ANÁLISE DE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883015"/>
            <a:ext cx="4575994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Fernando Iglessias de Castro Gava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48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16042" cy="10287000"/>
          </a:xfrm>
          <a:custGeom>
            <a:avLst/>
            <a:gdLst/>
            <a:ahLst/>
            <a:cxnLst/>
            <a:rect r="r" b="b" t="t" l="l"/>
            <a:pathLst>
              <a:path h="10287000" w="18716042">
                <a:moveTo>
                  <a:pt x="0" y="0"/>
                </a:moveTo>
                <a:lnTo>
                  <a:pt x="18716042" y="0"/>
                </a:lnTo>
                <a:lnTo>
                  <a:pt x="1871604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21260" y="1419237"/>
            <a:ext cx="11445480" cy="8193056"/>
          </a:xfrm>
          <a:custGeom>
            <a:avLst/>
            <a:gdLst/>
            <a:ahLst/>
            <a:cxnLst/>
            <a:rect r="r" b="b" t="t" l="l"/>
            <a:pathLst>
              <a:path h="8193056" w="11445480">
                <a:moveTo>
                  <a:pt x="0" y="0"/>
                </a:moveTo>
                <a:lnTo>
                  <a:pt x="11445480" y="0"/>
                </a:lnTo>
                <a:lnTo>
                  <a:pt x="11445480" y="8193056"/>
                </a:lnTo>
                <a:lnTo>
                  <a:pt x="0" y="819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653415"/>
            <a:ext cx="4847779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Número de ataques no Brasil por área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48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16042" cy="10287000"/>
          </a:xfrm>
          <a:custGeom>
            <a:avLst/>
            <a:gdLst/>
            <a:ahLst/>
            <a:cxnLst/>
            <a:rect r="r" b="b" t="t" l="l"/>
            <a:pathLst>
              <a:path h="10287000" w="18716042">
                <a:moveTo>
                  <a:pt x="0" y="0"/>
                </a:moveTo>
                <a:lnTo>
                  <a:pt x="18716042" y="0"/>
                </a:lnTo>
                <a:lnTo>
                  <a:pt x="1871604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37140" y="1303199"/>
            <a:ext cx="7413721" cy="7680601"/>
          </a:xfrm>
          <a:custGeom>
            <a:avLst/>
            <a:gdLst/>
            <a:ahLst/>
            <a:cxnLst/>
            <a:rect r="r" b="b" t="t" l="l"/>
            <a:pathLst>
              <a:path h="7680601" w="7413721">
                <a:moveTo>
                  <a:pt x="0" y="0"/>
                </a:moveTo>
                <a:lnTo>
                  <a:pt x="7413720" y="0"/>
                </a:lnTo>
                <a:lnTo>
                  <a:pt x="7413720" y="7680602"/>
                </a:lnTo>
                <a:lnTo>
                  <a:pt x="0" y="76806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653415"/>
            <a:ext cx="1568946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Mortalidade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48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16042" cy="10287000"/>
          </a:xfrm>
          <a:custGeom>
            <a:avLst/>
            <a:gdLst/>
            <a:ahLst/>
            <a:cxnLst/>
            <a:rect r="r" b="b" t="t" l="l"/>
            <a:pathLst>
              <a:path h="10287000" w="18716042">
                <a:moveTo>
                  <a:pt x="0" y="0"/>
                </a:moveTo>
                <a:lnTo>
                  <a:pt x="18716042" y="0"/>
                </a:lnTo>
                <a:lnTo>
                  <a:pt x="1871604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27121" y="1434977"/>
            <a:ext cx="10633758" cy="7417046"/>
          </a:xfrm>
          <a:custGeom>
            <a:avLst/>
            <a:gdLst/>
            <a:ahLst/>
            <a:cxnLst/>
            <a:rect r="r" b="b" t="t" l="l"/>
            <a:pathLst>
              <a:path h="7417046" w="10633758">
                <a:moveTo>
                  <a:pt x="0" y="0"/>
                </a:moveTo>
                <a:lnTo>
                  <a:pt x="10633758" y="0"/>
                </a:lnTo>
                <a:lnTo>
                  <a:pt x="10633758" y="7417046"/>
                </a:lnTo>
                <a:lnTo>
                  <a:pt x="0" y="74170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653415"/>
            <a:ext cx="4091732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Mortallidade por tipo de ataque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48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16042" cy="10287000"/>
          </a:xfrm>
          <a:custGeom>
            <a:avLst/>
            <a:gdLst/>
            <a:ahLst/>
            <a:cxnLst/>
            <a:rect r="r" b="b" t="t" l="l"/>
            <a:pathLst>
              <a:path h="10287000" w="18716042">
                <a:moveTo>
                  <a:pt x="0" y="0"/>
                </a:moveTo>
                <a:lnTo>
                  <a:pt x="18716042" y="0"/>
                </a:lnTo>
                <a:lnTo>
                  <a:pt x="1871604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63955" y="1429868"/>
            <a:ext cx="10560091" cy="7427264"/>
          </a:xfrm>
          <a:custGeom>
            <a:avLst/>
            <a:gdLst/>
            <a:ahLst/>
            <a:cxnLst/>
            <a:rect r="r" b="b" t="t" l="l"/>
            <a:pathLst>
              <a:path h="7427264" w="10560091">
                <a:moveTo>
                  <a:pt x="0" y="0"/>
                </a:moveTo>
                <a:lnTo>
                  <a:pt x="10560090" y="0"/>
                </a:lnTo>
                <a:lnTo>
                  <a:pt x="10560090" y="7427264"/>
                </a:lnTo>
                <a:lnTo>
                  <a:pt x="0" y="74272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653415"/>
            <a:ext cx="4394448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Mortalidade por tipo de ferimento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48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16042" cy="10287000"/>
          </a:xfrm>
          <a:custGeom>
            <a:avLst/>
            <a:gdLst/>
            <a:ahLst/>
            <a:cxnLst/>
            <a:rect r="r" b="b" t="t" l="l"/>
            <a:pathLst>
              <a:path h="10287000" w="18716042">
                <a:moveTo>
                  <a:pt x="0" y="0"/>
                </a:moveTo>
                <a:lnTo>
                  <a:pt x="18716042" y="0"/>
                </a:lnTo>
                <a:lnTo>
                  <a:pt x="1871604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12344" y="1414083"/>
            <a:ext cx="10863312" cy="7844217"/>
          </a:xfrm>
          <a:custGeom>
            <a:avLst/>
            <a:gdLst/>
            <a:ahLst/>
            <a:cxnLst/>
            <a:rect r="r" b="b" t="t" l="l"/>
            <a:pathLst>
              <a:path h="7844217" w="10863312">
                <a:moveTo>
                  <a:pt x="0" y="0"/>
                </a:moveTo>
                <a:lnTo>
                  <a:pt x="10863312" y="0"/>
                </a:lnTo>
                <a:lnTo>
                  <a:pt x="10863312" y="7844217"/>
                </a:lnTo>
                <a:lnTo>
                  <a:pt x="0" y="78442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653415"/>
            <a:ext cx="4153644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Mortalidade de ataques por país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48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16042" cy="10287000"/>
          </a:xfrm>
          <a:custGeom>
            <a:avLst/>
            <a:gdLst/>
            <a:ahLst/>
            <a:cxnLst/>
            <a:rect r="r" b="b" t="t" l="l"/>
            <a:pathLst>
              <a:path h="10287000" w="18716042">
                <a:moveTo>
                  <a:pt x="0" y="0"/>
                </a:moveTo>
                <a:lnTo>
                  <a:pt x="18716042" y="0"/>
                </a:lnTo>
                <a:lnTo>
                  <a:pt x="1871604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04803" y="1232027"/>
            <a:ext cx="11678395" cy="8359784"/>
          </a:xfrm>
          <a:custGeom>
            <a:avLst/>
            <a:gdLst/>
            <a:ahLst/>
            <a:cxnLst/>
            <a:rect r="r" b="b" t="t" l="l"/>
            <a:pathLst>
              <a:path h="8359784" w="11678395">
                <a:moveTo>
                  <a:pt x="0" y="0"/>
                </a:moveTo>
                <a:lnTo>
                  <a:pt x="11678394" y="0"/>
                </a:lnTo>
                <a:lnTo>
                  <a:pt x="11678394" y="8359784"/>
                </a:lnTo>
                <a:lnTo>
                  <a:pt x="0" y="83597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653415"/>
            <a:ext cx="3129855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Mortalidade por espécie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48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16042" cy="10287000"/>
          </a:xfrm>
          <a:custGeom>
            <a:avLst/>
            <a:gdLst/>
            <a:ahLst/>
            <a:cxnLst/>
            <a:rect r="r" b="b" t="t" l="l"/>
            <a:pathLst>
              <a:path h="10287000" w="18716042">
                <a:moveTo>
                  <a:pt x="0" y="0"/>
                </a:moveTo>
                <a:lnTo>
                  <a:pt x="18716042" y="0"/>
                </a:lnTo>
                <a:lnTo>
                  <a:pt x="1871604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63955" y="1429868"/>
            <a:ext cx="10560091" cy="7427264"/>
          </a:xfrm>
          <a:custGeom>
            <a:avLst/>
            <a:gdLst/>
            <a:ahLst/>
            <a:cxnLst/>
            <a:rect r="r" b="b" t="t" l="l"/>
            <a:pathLst>
              <a:path h="7427264" w="10560091">
                <a:moveTo>
                  <a:pt x="0" y="0"/>
                </a:moveTo>
                <a:lnTo>
                  <a:pt x="10560090" y="0"/>
                </a:lnTo>
                <a:lnTo>
                  <a:pt x="10560090" y="7427264"/>
                </a:lnTo>
                <a:lnTo>
                  <a:pt x="0" y="74272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653415"/>
            <a:ext cx="4316611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Mortalidade por tipo de atividade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48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16042" cy="10287000"/>
          </a:xfrm>
          <a:custGeom>
            <a:avLst/>
            <a:gdLst/>
            <a:ahLst/>
            <a:cxnLst/>
            <a:rect r="r" b="b" t="t" l="l"/>
            <a:pathLst>
              <a:path h="10287000" w="18716042">
                <a:moveTo>
                  <a:pt x="0" y="0"/>
                </a:moveTo>
                <a:lnTo>
                  <a:pt x="18716042" y="0"/>
                </a:lnTo>
                <a:lnTo>
                  <a:pt x="1871604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74138" y="753740"/>
            <a:ext cx="12539724" cy="9133099"/>
          </a:xfrm>
          <a:custGeom>
            <a:avLst/>
            <a:gdLst/>
            <a:ahLst/>
            <a:cxnLst/>
            <a:rect r="r" b="b" t="t" l="l"/>
            <a:pathLst>
              <a:path h="9133099" w="12539724">
                <a:moveTo>
                  <a:pt x="0" y="0"/>
                </a:moveTo>
                <a:lnTo>
                  <a:pt x="12539724" y="0"/>
                </a:lnTo>
                <a:lnTo>
                  <a:pt x="12539724" y="9133099"/>
                </a:lnTo>
                <a:lnTo>
                  <a:pt x="0" y="91330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067848" y="201665"/>
            <a:ext cx="4152305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Mortalidade por país e atividade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48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16042" cy="10287000"/>
          </a:xfrm>
          <a:custGeom>
            <a:avLst/>
            <a:gdLst/>
            <a:ahLst/>
            <a:cxnLst/>
            <a:rect r="r" b="b" t="t" l="l"/>
            <a:pathLst>
              <a:path h="10287000" w="18716042">
                <a:moveTo>
                  <a:pt x="0" y="0"/>
                </a:moveTo>
                <a:lnTo>
                  <a:pt x="18716042" y="0"/>
                </a:lnTo>
                <a:lnTo>
                  <a:pt x="1871604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16782" y="2514600"/>
            <a:ext cx="7854437" cy="172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630177" y="8790940"/>
            <a:ext cx="1455688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12 / 2024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48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16042" cy="10287000"/>
          </a:xfrm>
          <a:custGeom>
            <a:avLst/>
            <a:gdLst/>
            <a:ahLst/>
            <a:cxnLst/>
            <a:rect r="r" b="b" t="t" l="l"/>
            <a:pathLst>
              <a:path h="10287000" w="18716042">
                <a:moveTo>
                  <a:pt x="0" y="0"/>
                </a:moveTo>
                <a:lnTo>
                  <a:pt x="18716042" y="0"/>
                </a:lnTo>
                <a:lnTo>
                  <a:pt x="1871604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853123"/>
            <a:ext cx="9144000" cy="2227382"/>
            <a:chOff x="0" y="0"/>
            <a:chExt cx="2408296" cy="5866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08296" cy="586636"/>
            </a:xfrm>
            <a:custGeom>
              <a:avLst/>
              <a:gdLst/>
              <a:ahLst/>
              <a:cxnLst/>
              <a:rect r="r" b="b" t="t" l="l"/>
              <a:pathLst>
                <a:path h="586636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586636"/>
                  </a:lnTo>
                  <a:lnTo>
                    <a:pt x="0" y="58663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408296" cy="6437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38121" y="1327905"/>
            <a:ext cx="10323431" cy="1939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60"/>
              </a:lnSpc>
            </a:pPr>
            <a:r>
              <a:rPr lang="en-US" b="true" sz="11400">
                <a:solidFill>
                  <a:srgbClr val="174876"/>
                </a:solidFill>
                <a:latin typeface="Antonio Bold"/>
                <a:ea typeface="Antonio Bold"/>
                <a:cs typeface="Antonio Bold"/>
                <a:sym typeface="Antonio Bold"/>
              </a:rPr>
              <a:t>SOBRE OS DADOS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565208"/>
            <a:ext cx="7749343" cy="5637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 i="true">
                <a:solidFill>
                  <a:srgbClr val="FFFFFF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   A base de dados utilizada contém informações sobre ataques de tubarões, preenchidas em 22 colunas, das quais 9 foram utilizadas, representando as seguintes categorias.</a:t>
            </a: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  <a:r>
              <a:rPr lang="en-US" sz="2300" i="true">
                <a:solidFill>
                  <a:srgbClr val="FFFFFF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As colunas não utilizadas continham informações que não contribuíam efetivamente para a análise ou irrelevantes, como links de matérias, nome da vítima, gênero, cidade, fonte e dados repetidos.</a:t>
            </a: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  <a:r>
              <a:rPr lang="en-US" sz="2300" i="true">
                <a:solidFill>
                  <a:srgbClr val="FFFFFF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A análise foi feita inteiramente, desde a limpeza às visualizações, com Python, utilizando Pandas e Matplotlib.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80126" y="1461255"/>
            <a:ext cx="15358348" cy="716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 i="true">
                <a:solidFill>
                  <a:srgbClr val="FFFFFF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DATA - data do ataque</a:t>
            </a: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  <a:r>
              <a:rPr lang="en-US" sz="2300" i="true">
                <a:solidFill>
                  <a:srgbClr val="FFFFFF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HORA - hora do ataque</a:t>
            </a: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  <a:r>
              <a:rPr lang="en-US" sz="2300" i="true">
                <a:solidFill>
                  <a:srgbClr val="FFFFFF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TIPO - tipo do ataque; provocado, não-provocado, acidente</a:t>
            </a: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  <a:r>
              <a:rPr lang="en-US" sz="2300" i="true">
                <a:solidFill>
                  <a:srgbClr val="FFFFFF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PAÍS - país do ataque</a:t>
            </a: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  <a:r>
              <a:rPr lang="en-US" sz="2300" i="true">
                <a:solidFill>
                  <a:srgbClr val="FFFFFF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AREA - região do ataque; estado, cidade, praia</a:t>
            </a: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  <a:r>
              <a:rPr lang="en-US" sz="2300" i="true">
                <a:solidFill>
                  <a:srgbClr val="FFFFFF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ATIVIDADE - o que a vítima fazia no momento do ataque</a:t>
            </a: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  <a:r>
              <a:rPr lang="en-US" sz="2300" i="true">
                <a:solidFill>
                  <a:srgbClr val="FFFFFF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FERIMENTO - tipo de ferimentos causados na vítima</a:t>
            </a: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  <a:r>
              <a:rPr lang="en-US" sz="2300" i="true">
                <a:solidFill>
                  <a:srgbClr val="FFFFFF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FATALIDADE - se o ataque foi fatal ou não</a:t>
            </a: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  <a:r>
              <a:rPr lang="en-US" sz="2300" i="true">
                <a:solidFill>
                  <a:srgbClr val="FFFFFF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ESPÉCIE - espécie do tubarão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9526588"/>
            <a:ext cx="7749343" cy="278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60"/>
              </a:lnSpc>
            </a:pPr>
            <a:r>
              <a:rPr lang="en-US" sz="1400" i="true" u="sng">
                <a:solidFill>
                  <a:srgbClr val="FFFFFF"/>
                </a:solidFill>
                <a:latin typeface="Canva Sans Italics"/>
                <a:ea typeface="Canva Sans Italics"/>
                <a:cs typeface="Canva Sans Italics"/>
                <a:sym typeface="Canva Sans Italics"/>
                <a:hlinkClick r:id="rId3" tooltip="https://github.com/ficastro/jaws"/>
              </a:rPr>
              <a:t>https://github.com/ficastro/jaws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48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16042" cy="10287000"/>
          </a:xfrm>
          <a:custGeom>
            <a:avLst/>
            <a:gdLst/>
            <a:ahLst/>
            <a:cxnLst/>
            <a:rect r="r" b="b" t="t" l="l"/>
            <a:pathLst>
              <a:path h="10287000" w="18716042">
                <a:moveTo>
                  <a:pt x="0" y="0"/>
                </a:moveTo>
                <a:lnTo>
                  <a:pt x="18716042" y="0"/>
                </a:lnTo>
                <a:lnTo>
                  <a:pt x="1871604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95735" y="1304535"/>
            <a:ext cx="11496531" cy="8229600"/>
          </a:xfrm>
          <a:custGeom>
            <a:avLst/>
            <a:gdLst/>
            <a:ahLst/>
            <a:cxnLst/>
            <a:rect r="r" b="b" t="t" l="l"/>
            <a:pathLst>
              <a:path h="8229600" w="11496531">
                <a:moveTo>
                  <a:pt x="0" y="0"/>
                </a:moveTo>
                <a:lnTo>
                  <a:pt x="11496530" y="0"/>
                </a:lnTo>
                <a:lnTo>
                  <a:pt x="1149653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653415"/>
            <a:ext cx="4303663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Porcentagem de ataques por país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48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16042" cy="10287000"/>
          </a:xfrm>
          <a:custGeom>
            <a:avLst/>
            <a:gdLst/>
            <a:ahLst/>
            <a:cxnLst/>
            <a:rect r="r" b="b" t="t" l="l"/>
            <a:pathLst>
              <a:path h="10287000" w="18716042">
                <a:moveTo>
                  <a:pt x="0" y="0"/>
                </a:moveTo>
                <a:lnTo>
                  <a:pt x="18716042" y="0"/>
                </a:lnTo>
                <a:lnTo>
                  <a:pt x="1871604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31759" y="1479276"/>
            <a:ext cx="11224482" cy="8034859"/>
          </a:xfrm>
          <a:custGeom>
            <a:avLst/>
            <a:gdLst/>
            <a:ahLst/>
            <a:cxnLst/>
            <a:rect r="r" b="b" t="t" l="l"/>
            <a:pathLst>
              <a:path h="8034859" w="11224482">
                <a:moveTo>
                  <a:pt x="0" y="0"/>
                </a:moveTo>
                <a:lnTo>
                  <a:pt x="11224482" y="0"/>
                </a:lnTo>
                <a:lnTo>
                  <a:pt x="11224482" y="8034859"/>
                </a:lnTo>
                <a:lnTo>
                  <a:pt x="0" y="80348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653415"/>
            <a:ext cx="4977110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Porcentagem de ataques por atividade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48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16042" cy="10287000"/>
          </a:xfrm>
          <a:custGeom>
            <a:avLst/>
            <a:gdLst/>
            <a:ahLst/>
            <a:cxnLst/>
            <a:rect r="r" b="b" t="t" l="l"/>
            <a:pathLst>
              <a:path h="10287000" w="18716042">
                <a:moveTo>
                  <a:pt x="0" y="0"/>
                </a:moveTo>
                <a:lnTo>
                  <a:pt x="18716042" y="0"/>
                </a:lnTo>
                <a:lnTo>
                  <a:pt x="1871604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60918" y="1419237"/>
            <a:ext cx="11166164" cy="7993112"/>
          </a:xfrm>
          <a:custGeom>
            <a:avLst/>
            <a:gdLst/>
            <a:ahLst/>
            <a:cxnLst/>
            <a:rect r="r" b="b" t="t" l="l"/>
            <a:pathLst>
              <a:path h="7993112" w="11166164">
                <a:moveTo>
                  <a:pt x="0" y="0"/>
                </a:moveTo>
                <a:lnTo>
                  <a:pt x="11166164" y="0"/>
                </a:lnTo>
                <a:lnTo>
                  <a:pt x="11166164" y="7993113"/>
                </a:lnTo>
                <a:lnTo>
                  <a:pt x="0" y="79931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653415"/>
            <a:ext cx="4762649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Porcentagem de ataques por espécie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48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16042" cy="10287000"/>
          </a:xfrm>
          <a:custGeom>
            <a:avLst/>
            <a:gdLst/>
            <a:ahLst/>
            <a:cxnLst/>
            <a:rect r="r" b="b" t="t" l="l"/>
            <a:pathLst>
              <a:path h="10287000" w="18716042">
                <a:moveTo>
                  <a:pt x="0" y="0"/>
                </a:moveTo>
                <a:lnTo>
                  <a:pt x="18716042" y="0"/>
                </a:lnTo>
                <a:lnTo>
                  <a:pt x="1871604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05714" y="697286"/>
            <a:ext cx="12476573" cy="9087104"/>
          </a:xfrm>
          <a:custGeom>
            <a:avLst/>
            <a:gdLst/>
            <a:ahLst/>
            <a:cxnLst/>
            <a:rect r="r" b="b" t="t" l="l"/>
            <a:pathLst>
              <a:path h="9087104" w="12476573">
                <a:moveTo>
                  <a:pt x="0" y="0"/>
                </a:moveTo>
                <a:lnTo>
                  <a:pt x="12476572" y="0"/>
                </a:lnTo>
                <a:lnTo>
                  <a:pt x="12476572" y="9087104"/>
                </a:lnTo>
                <a:lnTo>
                  <a:pt x="0" y="90871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430765" y="137644"/>
            <a:ext cx="3426470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Ataques por país e espécie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48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16042" cy="10287000"/>
          </a:xfrm>
          <a:custGeom>
            <a:avLst/>
            <a:gdLst/>
            <a:ahLst/>
            <a:cxnLst/>
            <a:rect r="r" b="b" t="t" l="l"/>
            <a:pathLst>
              <a:path h="10287000" w="18716042">
                <a:moveTo>
                  <a:pt x="0" y="0"/>
                </a:moveTo>
                <a:lnTo>
                  <a:pt x="18716042" y="0"/>
                </a:lnTo>
                <a:lnTo>
                  <a:pt x="1871604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89311" y="1446094"/>
            <a:ext cx="11309378" cy="7954263"/>
          </a:xfrm>
          <a:custGeom>
            <a:avLst/>
            <a:gdLst/>
            <a:ahLst/>
            <a:cxnLst/>
            <a:rect r="r" b="b" t="t" l="l"/>
            <a:pathLst>
              <a:path h="7954263" w="11309378">
                <a:moveTo>
                  <a:pt x="0" y="0"/>
                </a:moveTo>
                <a:lnTo>
                  <a:pt x="11309378" y="0"/>
                </a:lnTo>
                <a:lnTo>
                  <a:pt x="11309378" y="7954262"/>
                </a:lnTo>
                <a:lnTo>
                  <a:pt x="0" y="79542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653415"/>
            <a:ext cx="5054947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Porcentagem de ferimentos por ataque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48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16042" cy="10287000"/>
          </a:xfrm>
          <a:custGeom>
            <a:avLst/>
            <a:gdLst/>
            <a:ahLst/>
            <a:cxnLst/>
            <a:rect r="r" b="b" t="t" l="l"/>
            <a:pathLst>
              <a:path h="10287000" w="18716042">
                <a:moveTo>
                  <a:pt x="0" y="0"/>
                </a:moveTo>
                <a:lnTo>
                  <a:pt x="18716042" y="0"/>
                </a:lnTo>
                <a:lnTo>
                  <a:pt x="1871604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63955" y="1429868"/>
            <a:ext cx="10560091" cy="7427264"/>
          </a:xfrm>
          <a:custGeom>
            <a:avLst/>
            <a:gdLst/>
            <a:ahLst/>
            <a:cxnLst/>
            <a:rect r="r" b="b" t="t" l="l"/>
            <a:pathLst>
              <a:path h="7427264" w="10560091">
                <a:moveTo>
                  <a:pt x="0" y="0"/>
                </a:moveTo>
                <a:lnTo>
                  <a:pt x="10560090" y="0"/>
                </a:lnTo>
                <a:lnTo>
                  <a:pt x="10560090" y="7427264"/>
                </a:lnTo>
                <a:lnTo>
                  <a:pt x="0" y="74272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653415"/>
            <a:ext cx="4296519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Porcentagem de ataques por tipo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48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16042" cy="10287000"/>
          </a:xfrm>
          <a:custGeom>
            <a:avLst/>
            <a:gdLst/>
            <a:ahLst/>
            <a:cxnLst/>
            <a:rect r="r" b="b" t="t" l="l"/>
            <a:pathLst>
              <a:path h="10287000" w="18716042">
                <a:moveTo>
                  <a:pt x="0" y="0"/>
                </a:moveTo>
                <a:lnTo>
                  <a:pt x="18716042" y="0"/>
                </a:lnTo>
                <a:lnTo>
                  <a:pt x="1871604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74391" y="1428426"/>
            <a:ext cx="10539218" cy="7430148"/>
          </a:xfrm>
          <a:custGeom>
            <a:avLst/>
            <a:gdLst/>
            <a:ahLst/>
            <a:cxnLst/>
            <a:rect r="r" b="b" t="t" l="l"/>
            <a:pathLst>
              <a:path h="7430148" w="10539218">
                <a:moveTo>
                  <a:pt x="0" y="0"/>
                </a:moveTo>
                <a:lnTo>
                  <a:pt x="10539218" y="0"/>
                </a:lnTo>
                <a:lnTo>
                  <a:pt x="10539218" y="7430148"/>
                </a:lnTo>
                <a:lnTo>
                  <a:pt x="0" y="74301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653415"/>
            <a:ext cx="4716512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Porcentagem de ataques por horário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DAGZv9FSP9M</dc:identifier>
  <dcterms:modified xsi:type="dcterms:W3CDTF">2011-08-01T06:04:30Z</dcterms:modified>
  <cp:revision>1</cp:revision>
  <dc:title>Análise</dc:title>
</cp:coreProperties>
</file>