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44" r:id="rId5"/>
    <p:sldId id="346" r:id="rId6"/>
    <p:sldId id="345" r:id="rId7"/>
    <p:sldId id="347" r:id="rId8"/>
    <p:sldId id="358" r:id="rId9"/>
    <p:sldId id="359" r:id="rId10"/>
    <p:sldId id="361" r:id="rId11"/>
    <p:sldId id="360" r:id="rId12"/>
    <p:sldId id="356" r:id="rId13"/>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747" autoAdjust="0"/>
  </p:normalViewPr>
  <p:slideViewPr>
    <p:cSldViewPr snapToGrid="0">
      <p:cViewPr varScale="1">
        <p:scale>
          <a:sx n="102" d="100"/>
          <a:sy n="102" d="100"/>
        </p:scale>
        <p:origin x="138" y="270"/>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DFDCC4E7-0DED-4AF4-BB36-18DA50FB9464}" type="datetime1">
              <a:rPr lang="fr-FR" smtClean="0"/>
              <a:t>03/06/2024</a:t>
            </a:fld>
            <a:endParaRPr lang="fr-FR" dirty="0"/>
          </a:p>
        </p:txBody>
      </p:sp>
      <p:sp>
        <p:nvSpPr>
          <p:cNvPr id="4" name="Espace réservé du pied de page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F7F75FB2-D12E-4669-8522-D3E2C7E6DC97}" type="slidenum">
              <a:rPr lang="fr-FR" smtClean="0"/>
              <a:t>‹N°›</a:t>
            </a:fld>
            <a:endParaRPr lang="fr-FR"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54998D97-492E-43B4-9066-36975017B937}" type="datetime1">
              <a:rPr lang="fr-FR" smtClean="0"/>
              <a:t>03/06/2024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8D18E0B9-48E4-499D-93B2-B07D00395BAC}" type="slidenum">
              <a:rPr lang="fr-FR" smtClean="0"/>
              <a:t>‹N°›</a:t>
            </a:fld>
            <a:endParaRPr lang="fr-FR"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8D18E0B9-48E4-499D-93B2-B07D00395BAC}" type="slidenum">
              <a:rPr lang="fr-FR" smtClean="0"/>
              <a:t>1</a:t>
            </a:fld>
            <a:endParaRPr lang="fr-FR" dirty="0"/>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8D18E0B9-48E4-499D-93B2-B07D00395BAC}" type="slidenum">
              <a:rPr lang="fr-FR" smtClean="0"/>
              <a:t>2</a:t>
            </a:fld>
            <a:endParaRPr lang="fr-FR" dirty="0"/>
          </a:p>
        </p:txBody>
      </p:sp>
    </p:spTree>
    <p:extLst>
      <p:ext uri="{BB962C8B-B14F-4D97-AF65-F5344CB8AC3E}">
        <p14:creationId xmlns:p14="http://schemas.microsoft.com/office/powerpoint/2010/main" val="67846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8D18E0B9-48E4-499D-93B2-B07D00395BAC}" type="slidenum">
              <a:rPr lang="fr-FR" smtClean="0"/>
              <a:t>3</a:t>
            </a:fld>
            <a:endParaRPr lang="fr-FR" dirty="0"/>
          </a:p>
        </p:txBody>
      </p:sp>
    </p:spTree>
    <p:extLst>
      <p:ext uri="{BB962C8B-B14F-4D97-AF65-F5344CB8AC3E}">
        <p14:creationId xmlns:p14="http://schemas.microsoft.com/office/powerpoint/2010/main" val="420770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8D18E0B9-48E4-499D-93B2-B07D00395BAC}" type="slidenum">
              <a:rPr lang="fr-FR" smtClean="0"/>
              <a:t>4</a:t>
            </a:fld>
            <a:endParaRPr lang="fr-FR" dirty="0"/>
          </a:p>
        </p:txBody>
      </p:sp>
    </p:spTree>
    <p:extLst>
      <p:ext uri="{BB962C8B-B14F-4D97-AF65-F5344CB8AC3E}">
        <p14:creationId xmlns:p14="http://schemas.microsoft.com/office/powerpoint/2010/main" val="171102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8D18E0B9-48E4-499D-93B2-B07D00395BAC}" type="slidenum">
              <a:rPr lang="fr-FR" smtClean="0"/>
              <a:t>5</a:t>
            </a:fld>
            <a:endParaRPr lang="fr-FR" dirty="0"/>
          </a:p>
        </p:txBody>
      </p:sp>
    </p:spTree>
    <p:extLst>
      <p:ext uri="{BB962C8B-B14F-4D97-AF65-F5344CB8AC3E}">
        <p14:creationId xmlns:p14="http://schemas.microsoft.com/office/powerpoint/2010/main" val="2258850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8D18E0B9-48E4-499D-93B2-B07D00395BAC}" type="slidenum">
              <a:rPr lang="fr-FR" smtClean="0"/>
              <a:t>6</a:t>
            </a:fld>
            <a:endParaRPr lang="fr-FR" dirty="0"/>
          </a:p>
        </p:txBody>
      </p:sp>
    </p:spTree>
    <p:extLst>
      <p:ext uri="{BB962C8B-B14F-4D97-AF65-F5344CB8AC3E}">
        <p14:creationId xmlns:p14="http://schemas.microsoft.com/office/powerpoint/2010/main" val="380147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8D18E0B9-48E4-499D-93B2-B07D00395BAC}" type="slidenum">
              <a:rPr lang="fr-FR" smtClean="0"/>
              <a:t>7</a:t>
            </a:fld>
            <a:endParaRPr lang="fr-FR" dirty="0"/>
          </a:p>
        </p:txBody>
      </p:sp>
    </p:spTree>
    <p:extLst>
      <p:ext uri="{BB962C8B-B14F-4D97-AF65-F5344CB8AC3E}">
        <p14:creationId xmlns:p14="http://schemas.microsoft.com/office/powerpoint/2010/main" val="398109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8D18E0B9-48E4-499D-93B2-B07D00395BAC}" type="slidenum">
              <a:rPr lang="fr-FR" smtClean="0"/>
              <a:t>8</a:t>
            </a:fld>
            <a:endParaRPr lang="fr-FR" dirty="0"/>
          </a:p>
        </p:txBody>
      </p:sp>
    </p:spTree>
    <p:extLst>
      <p:ext uri="{BB962C8B-B14F-4D97-AF65-F5344CB8AC3E}">
        <p14:creationId xmlns:p14="http://schemas.microsoft.com/office/powerpoint/2010/main" val="231435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8D18E0B9-48E4-499D-93B2-B07D00395BAC}" type="slidenum">
              <a:rPr lang="fr-FR" smtClean="0"/>
              <a:t>9</a:t>
            </a:fld>
            <a:endParaRPr lang="fr-FR" dirty="0"/>
          </a:p>
        </p:txBody>
      </p:sp>
    </p:spTree>
    <p:extLst>
      <p:ext uri="{BB962C8B-B14F-4D97-AF65-F5344CB8AC3E}">
        <p14:creationId xmlns:p14="http://schemas.microsoft.com/office/powerpoint/2010/main" val="176387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1">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rtlCol="0">
            <a:normAutofit/>
          </a:bodyPr>
          <a:lstStyle>
            <a:lvl1pPr marL="0" indent="0">
              <a:buNone/>
              <a:defRPr lang="fr-FR" sz="2000"/>
            </a:lvl1pPr>
          </a:lstStyle>
          <a:p>
            <a:pPr rtl="0"/>
            <a:r>
              <a:rPr lang="fr-FR"/>
              <a:t>Cliquez sur l’icône pour insérer une image</a:t>
            </a:r>
          </a:p>
        </p:txBody>
      </p:sp>
      <p:sp>
        <p:nvSpPr>
          <p:cNvPr id="6" name="Titr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rtlCol="0" anchor="b">
            <a:normAutofit/>
          </a:bodyPr>
          <a:lstStyle>
            <a:lvl1pPr algn="r">
              <a:defRPr lang="fr-FR" sz="4800">
                <a:solidFill>
                  <a:schemeClr val="tx1"/>
                </a:solidFill>
              </a:defRPr>
            </a:lvl1pPr>
          </a:lstStyle>
          <a:p>
            <a:pPr rtl="0"/>
            <a:r>
              <a:rPr lang="fr-FR"/>
              <a:t>Cliquez pour ajouter un titre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 du titre et tableau">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rtlCol="0">
            <a:normAutofit/>
          </a:bodyPr>
          <a:lstStyle>
            <a:lvl1pPr>
              <a:defRPr lang="fr-FR" sz="3600"/>
            </a:lvl1pPr>
          </a:lstStyle>
          <a:p>
            <a:pPr rtl="0"/>
            <a:r>
              <a:rPr lang="fr-FR"/>
              <a:t>Cliquez pour ajouter un titre</a:t>
            </a:r>
          </a:p>
        </p:txBody>
      </p:sp>
      <p:sp>
        <p:nvSpPr>
          <p:cNvPr id="12" name="Espace réservé du contenu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rtlCol="0">
            <a:normAutofit/>
          </a:bodyPr>
          <a:lstStyle>
            <a:lvl1pPr>
              <a:spcBef>
                <a:spcPts val="1000"/>
              </a:spcBef>
              <a:spcAft>
                <a:spcPts val="1200"/>
              </a:spcAft>
              <a:defRPr lang="fr-FR" sz="1800"/>
            </a:lvl1pPr>
            <a:lvl2pPr>
              <a:spcBef>
                <a:spcPts val="1000"/>
              </a:spcBef>
              <a:spcAft>
                <a:spcPts val="1200"/>
              </a:spcAft>
              <a:defRPr lang="fr-FR" sz="1600"/>
            </a:lvl2pPr>
            <a:lvl3pPr>
              <a:spcBef>
                <a:spcPts val="1000"/>
              </a:spcBef>
              <a:spcAft>
                <a:spcPts val="1200"/>
              </a:spcAft>
              <a:defRPr lang="fr-FR" sz="1400"/>
            </a:lvl3pPr>
            <a:lvl4pPr>
              <a:spcBef>
                <a:spcPts val="1000"/>
              </a:spcBef>
              <a:spcAft>
                <a:spcPts val="1200"/>
              </a:spcAft>
              <a:defRPr lang="fr-FR" sz="1200"/>
            </a:lvl4pPr>
            <a:lvl5pPr>
              <a:spcBef>
                <a:spcPts val="1000"/>
              </a:spcBef>
              <a:spcAft>
                <a:spcPts val="1200"/>
              </a:spcAft>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1" name="Espace réservé au tableau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rtlCol="0">
            <a:normAutofit/>
          </a:bodyPr>
          <a:lstStyle>
            <a:lvl1pPr>
              <a:defRPr lang="fr-FR" sz="2000"/>
            </a:lvl1pPr>
          </a:lstStyle>
          <a:p>
            <a:pPr rtl="0"/>
            <a:r>
              <a:rPr lang="fr-FR"/>
              <a:t>Cliquez sur l'icône pour ajouter un tableau</a:t>
            </a:r>
            <a:endParaRPr lang="fr-FR" dirty="0"/>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
        <p:nvSpPr>
          <p:cNvPr id="2" name="Cadr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2 dispositions de colonne 3">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fr-FR" sz="3600"/>
            </a:lvl1pPr>
          </a:lstStyle>
          <a:p>
            <a:pPr rtl="0"/>
            <a:r>
              <a:rPr lang="fr-FR"/>
              <a:t>Cliquez pour ajouter un titre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2" name="Espace réservé du contenu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rtlCol="0">
            <a:normAutofit/>
          </a:bodyPr>
          <a:lstStyle>
            <a:lvl1pPr marL="0" indent="0">
              <a:spcBef>
                <a:spcPts val="1000"/>
              </a:spcBef>
              <a:spcAft>
                <a:spcPts val="1200"/>
              </a:spcAft>
              <a:buNone/>
              <a:defRPr lang="fr-FR" sz="1800" b="0"/>
            </a:lvl1pPr>
            <a:lvl2pPr marL="228600">
              <a:spcBef>
                <a:spcPts val="1000"/>
              </a:spcBef>
              <a:spcAft>
                <a:spcPts val="1200"/>
              </a:spcAft>
              <a:defRPr lang="fr-FR" sz="1800" b="0"/>
            </a:lvl2pPr>
            <a:lvl3pPr marL="685800">
              <a:spcBef>
                <a:spcPts val="1000"/>
              </a:spcBef>
              <a:spcAft>
                <a:spcPts val="1200"/>
              </a:spcAft>
              <a:defRPr lang="fr-FR" sz="1800" b="0"/>
            </a:lvl3pPr>
            <a:lvl4pPr marL="868680">
              <a:spcBef>
                <a:spcPts val="1000"/>
              </a:spcBef>
              <a:spcAft>
                <a:spcPts val="1200"/>
              </a:spcAft>
              <a:defRPr lang="fr-FR" sz="1800" b="0"/>
            </a:lvl4pPr>
            <a:lvl5pPr marL="1143000">
              <a:spcBef>
                <a:spcPts val="1000"/>
              </a:spcBef>
              <a:spcAft>
                <a:spcPts val="1200"/>
              </a:spcAft>
              <a:defRPr lang="fr-FR" sz="1800" b="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3" name="Espace réservé du contenu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rtlCol="0">
            <a:normAutofit/>
          </a:bodyPr>
          <a:lstStyle>
            <a:lvl1pPr>
              <a:spcBef>
                <a:spcPts val="1000"/>
              </a:spcBef>
              <a:spcAft>
                <a:spcPts val="1200"/>
              </a:spcAft>
              <a:defRPr lang="fr-FR" sz="1800" b="1"/>
            </a:lvl1pPr>
            <a:lvl2pPr>
              <a:spcBef>
                <a:spcPts val="1000"/>
              </a:spcBef>
              <a:spcAft>
                <a:spcPts val="1200"/>
              </a:spcAft>
              <a:defRPr lang="fr-FR" sz="1600" b="1"/>
            </a:lvl2pPr>
            <a:lvl3pPr>
              <a:spcBef>
                <a:spcPts val="1000"/>
              </a:spcBef>
              <a:spcAft>
                <a:spcPts val="1200"/>
              </a:spcAft>
              <a:defRPr lang="fr-FR" sz="1400" b="1"/>
            </a:lvl3pPr>
            <a:lvl4pPr>
              <a:spcBef>
                <a:spcPts val="1000"/>
              </a:spcBef>
              <a:spcAft>
                <a:spcPts val="1200"/>
              </a:spcAft>
              <a:defRPr lang="fr-FR" sz="1200" b="1"/>
            </a:lvl4pPr>
            <a:lvl5pPr>
              <a:spcBef>
                <a:spcPts val="1000"/>
              </a:spcBef>
              <a:spcAft>
                <a:spcPts val="1200"/>
              </a:spcAft>
              <a:defRPr lang="fr-FR" sz="1200" b="1"/>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
        <p:nvSpPr>
          <p:cNvPr id="2" name="Cadr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rtlCol="0">
            <a:normAutofit/>
          </a:bodyPr>
          <a:lstStyle>
            <a:lvl1pPr>
              <a:defRPr lang="fr-FR" sz="3600"/>
            </a:lvl1pPr>
          </a:lstStyle>
          <a:p>
            <a:pPr rtl="0"/>
            <a:r>
              <a:rPr lang="fr-FR"/>
              <a:t>Cliquez pour ajouter un titre</a:t>
            </a:r>
          </a:p>
        </p:txBody>
      </p:sp>
      <p:sp>
        <p:nvSpPr>
          <p:cNvPr id="9" name="Espace réservé de table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rtlCol="0">
            <a:normAutofit/>
          </a:bodyPr>
          <a:lstStyle>
            <a:lvl1pPr>
              <a:defRPr lang="fr-FR" sz="2400"/>
            </a:lvl1pPr>
          </a:lstStyle>
          <a:p>
            <a:pPr rtl="0"/>
            <a:r>
              <a:rPr lang="fr-FR"/>
              <a:t>Cliquez sur l’icône pour insérer un tableau</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 name="Titr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rtlCol="0">
            <a:normAutofit/>
          </a:bodyPr>
          <a:lstStyle>
            <a:lvl1pPr>
              <a:defRPr lang="fr-FR" sz="4800"/>
            </a:lvl1pPr>
          </a:lstStyle>
          <a:p>
            <a:pPr rtl="0"/>
            <a:r>
              <a:rPr lang="fr-FR"/>
              <a:t>Cliquez pour ajouter un titre</a:t>
            </a:r>
          </a:p>
        </p:txBody>
      </p:sp>
      <p:sp>
        <p:nvSpPr>
          <p:cNvPr id="9" name="Espace réservé du contenu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rtlCol="0">
            <a:normAutofit/>
          </a:bodyPr>
          <a:lstStyle>
            <a:lvl1pPr marL="0" indent="0">
              <a:spcBef>
                <a:spcPts val="1000"/>
              </a:spcBef>
              <a:buNone/>
              <a:defRPr lang="fr-FR" sz="1800"/>
            </a:lvl1pPr>
            <a:lvl2pPr marL="457200" indent="0">
              <a:spcBef>
                <a:spcPts val="1000"/>
              </a:spcBef>
              <a:buNone/>
              <a:defRPr lang="fr-FR" sz="1600"/>
            </a:lvl2pPr>
            <a:lvl3pPr marL="914400" indent="0">
              <a:spcBef>
                <a:spcPts val="1000"/>
              </a:spcBef>
              <a:buNone/>
              <a:defRPr lang="fr-FR" sz="1400"/>
            </a:lvl3pPr>
            <a:lvl4pPr marL="1371600" indent="0">
              <a:spcBef>
                <a:spcPts val="1000"/>
              </a:spcBef>
              <a:buNone/>
              <a:defRPr lang="fr-FR" sz="1200"/>
            </a:lvl4pPr>
            <a:lvl5pPr marL="1828800" indent="0">
              <a:spcBef>
                <a:spcPts val="1000"/>
              </a:spcBef>
              <a:buNone/>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Titr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rtlCol="0">
            <a:normAutofit/>
          </a:bodyPr>
          <a:lstStyle>
            <a:lvl1pPr>
              <a:defRPr lang="fr-FR" sz="3600">
                <a:solidFill>
                  <a:schemeClr val="tx1">
                    <a:lumMod val="75000"/>
                    <a:lumOff val="25000"/>
                  </a:schemeClr>
                </a:solidFill>
              </a:defRPr>
            </a:lvl1pPr>
          </a:lstStyle>
          <a:p>
            <a:pPr rtl="0"/>
            <a:r>
              <a:rPr lang="fr-FR"/>
              <a:t>Cliquez pour ajouter un titre</a:t>
            </a:r>
          </a:p>
        </p:txBody>
      </p:sp>
      <p:sp>
        <p:nvSpPr>
          <p:cNvPr id="10" name="Espace réservé du contenu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rtlCol="0">
            <a:normAutofit/>
          </a:bodyPr>
          <a:lstStyle>
            <a:lvl1pPr marL="0" indent="0">
              <a:lnSpc>
                <a:spcPct val="125000"/>
              </a:lnSpc>
              <a:buNone/>
              <a:defRPr lang="fr-FR" sz="1800"/>
            </a:lvl1pPr>
            <a:lvl2pPr marL="457200" indent="0">
              <a:lnSpc>
                <a:spcPct val="125000"/>
              </a:lnSpc>
              <a:buNone/>
              <a:defRPr lang="fr-FR" sz="1600"/>
            </a:lvl2pPr>
            <a:lvl3pPr marL="914400" indent="0">
              <a:lnSpc>
                <a:spcPct val="125000"/>
              </a:lnSpc>
              <a:buNone/>
              <a:defRPr lang="fr-FR" sz="1400"/>
            </a:lvl3pPr>
            <a:lvl4pPr marL="1371600" indent="0">
              <a:lnSpc>
                <a:spcPct val="125000"/>
              </a:lnSpc>
              <a:buNone/>
              <a:defRPr lang="fr-FR" sz="1200"/>
            </a:lvl4pPr>
            <a:lvl5pPr marL="1828800" indent="0">
              <a:lnSpc>
                <a:spcPct val="125000"/>
              </a:lnSpc>
              <a:buNone/>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
        <p:nvSpPr>
          <p:cNvPr id="3" name="Cadr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la se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 name="Titr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rtlCol="0">
            <a:normAutofit/>
          </a:bodyPr>
          <a:lstStyle>
            <a:lvl1pPr>
              <a:defRPr lang="fr-FR" sz="4800"/>
            </a:lvl1pPr>
          </a:lstStyle>
          <a:p>
            <a:pPr rtl="0"/>
            <a:r>
              <a:rPr lang="fr-FR"/>
              <a:t>Cliquez pour ajouter un titre</a:t>
            </a:r>
          </a:p>
        </p:txBody>
      </p:sp>
      <p:sp>
        <p:nvSpPr>
          <p:cNvPr id="9" name="Espace réservé d’image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rtlCol="0">
            <a:normAutofit/>
          </a:bodyPr>
          <a:lstStyle>
            <a:lvl1pPr marL="0" indent="0" algn="ctr">
              <a:buNone/>
              <a:defRPr lang="fr-FR" sz="2000"/>
            </a:lvl1pPr>
          </a:lstStyle>
          <a:p>
            <a:pPr rtl="0"/>
            <a:r>
              <a:rPr lang="fr-FR"/>
              <a:t>Cliquez sur l'icône pour ajouter une image</a:t>
            </a:r>
            <a:endParaRPr lang="fr-FR" dirty="0"/>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et image du titre">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rtlCol="0" anchor="b"/>
          <a:lstStyle>
            <a:lvl1pPr>
              <a:defRPr lang="fr-FR" sz="4800"/>
            </a:lvl1pPr>
          </a:lstStyle>
          <a:p>
            <a:pPr rtl="0"/>
            <a:r>
              <a:rPr lang="fr-FR"/>
              <a:t>Cliquez pour ajouter un titre</a:t>
            </a:r>
          </a:p>
        </p:txBody>
      </p:sp>
      <p:sp>
        <p:nvSpPr>
          <p:cNvPr id="11" name="Espace réservé du contenu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rtlCol="0">
            <a:normAutofit/>
          </a:bodyPr>
          <a:lstStyle>
            <a:lvl1pPr marL="0" indent="0">
              <a:lnSpc>
                <a:spcPct val="125000"/>
              </a:lnSpc>
              <a:spcBef>
                <a:spcPts val="0"/>
              </a:spcBef>
              <a:buNone/>
              <a:defRPr lang="fr-FR" sz="1800"/>
            </a:lvl1pPr>
            <a:lvl2pPr marL="457200" indent="0">
              <a:lnSpc>
                <a:spcPct val="125000"/>
              </a:lnSpc>
              <a:spcBef>
                <a:spcPts val="0"/>
              </a:spcBef>
              <a:buNone/>
              <a:defRPr lang="fr-FR" sz="1600"/>
            </a:lvl2pPr>
            <a:lvl3pPr marL="914400" indent="0">
              <a:lnSpc>
                <a:spcPct val="125000"/>
              </a:lnSpc>
              <a:spcBef>
                <a:spcPts val="0"/>
              </a:spcBef>
              <a:buNone/>
              <a:defRPr lang="fr-FR" sz="1400"/>
            </a:lvl3pPr>
            <a:lvl4pPr marL="1371600" indent="0">
              <a:lnSpc>
                <a:spcPct val="125000"/>
              </a:lnSpc>
              <a:spcBef>
                <a:spcPts val="0"/>
              </a:spcBef>
              <a:buNone/>
              <a:defRPr lang="fr-FR" sz="1200"/>
            </a:lvl4pPr>
            <a:lvl5pPr marL="1828800" indent="0">
              <a:lnSpc>
                <a:spcPct val="125000"/>
              </a:lnSpc>
              <a:spcBef>
                <a:spcPts val="0"/>
              </a:spcBef>
              <a:buNone/>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2" name="Espace réservé d’image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fr-FR" sz="2000"/>
            </a:lvl1pPr>
          </a:lstStyle>
          <a:p>
            <a:pPr rtl="0"/>
            <a:r>
              <a:rPr lang="fr-FR"/>
              <a:t>Cliquez sur l'icône pour ajouter une image</a:t>
            </a:r>
            <a:endParaRPr lang="fr-FR" dirty="0"/>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
        <p:nvSpPr>
          <p:cNvPr id="13" name="Cadr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rtlCol="0">
            <a:normAutofit/>
          </a:bodyPr>
          <a:lstStyle>
            <a:lvl1pPr>
              <a:defRPr lang="fr-FR" sz="3600"/>
            </a:lvl1pPr>
          </a:lstStyle>
          <a:p>
            <a:pPr rtl="0"/>
            <a:r>
              <a:rPr lang="fr-FR"/>
              <a:t>Cliquez pour ajouter un titre</a:t>
            </a:r>
          </a:p>
        </p:txBody>
      </p:sp>
      <p:sp>
        <p:nvSpPr>
          <p:cNvPr id="9" name="Espace réservé du contenu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rtlCol="0" anchor="ctr">
            <a:normAutofit/>
          </a:bodyPr>
          <a:lstStyle>
            <a:lvl1pPr marL="228600" indent="-228600">
              <a:lnSpc>
                <a:spcPct val="125000"/>
              </a:lnSpc>
              <a:spcBef>
                <a:spcPts val="0"/>
              </a:spcBef>
              <a:spcAft>
                <a:spcPts val="1200"/>
              </a:spcAft>
              <a:buFont typeface="Arial" panose="020B0604020202020204" pitchFamily="34" charset="0"/>
              <a:buChar char="•"/>
              <a:defRPr lang="fr-FR" sz="1800"/>
            </a:lvl1pPr>
            <a:lvl2pPr marL="411480" indent="-228600">
              <a:lnSpc>
                <a:spcPct val="125000"/>
              </a:lnSpc>
              <a:spcBef>
                <a:spcPts val="0"/>
              </a:spcBef>
              <a:spcAft>
                <a:spcPts val="1200"/>
              </a:spcAft>
              <a:buFont typeface="Arial" panose="020B0604020202020204" pitchFamily="34" charset="0"/>
              <a:buChar char="•"/>
              <a:defRPr lang="fr-FR" sz="1600"/>
            </a:lvl2pPr>
            <a:lvl3pPr marL="594360" indent="-228600">
              <a:lnSpc>
                <a:spcPct val="125000"/>
              </a:lnSpc>
              <a:spcBef>
                <a:spcPts val="0"/>
              </a:spcBef>
              <a:spcAft>
                <a:spcPts val="1200"/>
              </a:spcAft>
              <a:buFont typeface="Arial" panose="020B0604020202020204" pitchFamily="34" charset="0"/>
              <a:buChar char="•"/>
              <a:defRPr lang="fr-FR" sz="1400"/>
            </a:lvl3pPr>
            <a:lvl4pPr marL="777240" indent="-228600">
              <a:lnSpc>
                <a:spcPct val="125000"/>
              </a:lnSpc>
              <a:spcBef>
                <a:spcPts val="0"/>
              </a:spcBef>
              <a:spcAft>
                <a:spcPts val="1200"/>
              </a:spcAft>
              <a:buFont typeface="Arial" panose="020B0604020202020204" pitchFamily="34" charset="0"/>
              <a:buChar char="•"/>
              <a:defRPr lang="fr-FR" sz="1200"/>
            </a:lvl4pPr>
            <a:lvl5pPr marL="960120" indent="-228600">
              <a:lnSpc>
                <a:spcPct val="125000"/>
              </a:lnSpc>
              <a:spcBef>
                <a:spcPts val="0"/>
              </a:spcBef>
              <a:spcAft>
                <a:spcPts val="1200"/>
              </a:spcAft>
              <a:buFont typeface="Arial" panose="020B0604020202020204" pitchFamily="34" charset="0"/>
              <a:buChar char="•"/>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 name="Cadr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u et image du titr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rtlCol="0" anchor="b">
            <a:normAutofit/>
          </a:bodyPr>
          <a:lstStyle>
            <a:lvl1pPr>
              <a:defRPr lang="fr-FR" sz="4800"/>
            </a:lvl1pPr>
          </a:lstStyle>
          <a:p>
            <a:pPr rtl="0"/>
            <a:r>
              <a:rPr lang="fr-FR"/>
              <a:t>Cliquez pour ajouter un titre</a:t>
            </a:r>
          </a:p>
        </p:txBody>
      </p:sp>
      <p:sp>
        <p:nvSpPr>
          <p:cNvPr id="9" name="Espace réservé du contenu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rtlCol="0">
            <a:normAutofit/>
          </a:bodyPr>
          <a:lstStyle>
            <a:lvl1pPr marL="0" indent="0">
              <a:lnSpc>
                <a:spcPct val="125000"/>
              </a:lnSpc>
              <a:spcBef>
                <a:spcPts val="0"/>
              </a:spcBef>
              <a:buNone/>
              <a:defRPr lang="fr-FR" sz="1800"/>
            </a:lvl1pPr>
            <a:lvl2pPr marL="457200" indent="0">
              <a:lnSpc>
                <a:spcPct val="125000"/>
              </a:lnSpc>
              <a:spcBef>
                <a:spcPts val="0"/>
              </a:spcBef>
              <a:buNone/>
              <a:defRPr lang="fr-FR" sz="1600"/>
            </a:lvl2pPr>
            <a:lvl3pPr marL="914400" indent="0">
              <a:lnSpc>
                <a:spcPct val="125000"/>
              </a:lnSpc>
              <a:spcBef>
                <a:spcPts val="0"/>
              </a:spcBef>
              <a:buNone/>
              <a:defRPr lang="fr-FR" sz="1400"/>
            </a:lvl3pPr>
            <a:lvl4pPr marL="1371600" indent="0">
              <a:lnSpc>
                <a:spcPct val="125000"/>
              </a:lnSpc>
              <a:spcBef>
                <a:spcPts val="0"/>
              </a:spcBef>
              <a:buNone/>
              <a:defRPr lang="fr-FR" sz="1200"/>
            </a:lvl4pPr>
            <a:lvl5pPr marL="1828800" indent="0">
              <a:lnSpc>
                <a:spcPct val="125000"/>
              </a:lnSpc>
              <a:spcBef>
                <a:spcPts val="0"/>
              </a:spcBef>
              <a:buNone/>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image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fr-FR" sz="2000"/>
            </a:lvl1pPr>
          </a:lstStyle>
          <a:p>
            <a:pPr rtl="0"/>
            <a:r>
              <a:rPr lang="fr-FR"/>
              <a:t>Cliquez sur l'icône pour ajouter une image</a:t>
            </a:r>
            <a:endParaRPr lang="fr-FR" dirty="0"/>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
        <p:nvSpPr>
          <p:cNvPr id="6" name="Cadr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2 dispositions de colonne 1">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fr-FR" sz="3600"/>
            </a:lvl1pPr>
          </a:lstStyle>
          <a:p>
            <a:pPr rtl="0"/>
            <a:r>
              <a:rPr lang="fr-FR"/>
              <a:t>Cliquez pour ajouter un titre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2" name="Espace réservé du contenu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rtlCol="0">
            <a:normAutofit/>
          </a:bodyPr>
          <a:lstStyle>
            <a:lvl1pPr>
              <a:spcBef>
                <a:spcPts val="1000"/>
              </a:spcBef>
              <a:spcAft>
                <a:spcPts val="1200"/>
              </a:spcAft>
              <a:defRPr lang="fr-FR" sz="1800"/>
            </a:lvl1pPr>
            <a:lvl2pPr>
              <a:spcBef>
                <a:spcPts val="1000"/>
              </a:spcBef>
              <a:spcAft>
                <a:spcPts val="1200"/>
              </a:spcAft>
              <a:defRPr lang="fr-FR" sz="1600"/>
            </a:lvl2pPr>
            <a:lvl3pPr>
              <a:spcBef>
                <a:spcPts val="1000"/>
              </a:spcBef>
              <a:spcAft>
                <a:spcPts val="1200"/>
              </a:spcAft>
              <a:defRPr lang="fr-FR" sz="1400"/>
            </a:lvl3pPr>
            <a:lvl4pPr>
              <a:spcBef>
                <a:spcPts val="1000"/>
              </a:spcBef>
              <a:spcAft>
                <a:spcPts val="1200"/>
              </a:spcAft>
              <a:defRPr lang="fr-FR" sz="1200"/>
            </a:lvl4pPr>
            <a:lvl5pPr>
              <a:spcBef>
                <a:spcPts val="1000"/>
              </a:spcBef>
              <a:spcAft>
                <a:spcPts val="1200"/>
              </a:spcAft>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3" name="Espace réservé du contenu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rtlCol="0">
            <a:normAutofit/>
          </a:bodyPr>
          <a:lstStyle>
            <a:lvl1pPr>
              <a:spcBef>
                <a:spcPts val="1000"/>
              </a:spcBef>
              <a:spcAft>
                <a:spcPts val="1200"/>
              </a:spcAft>
              <a:defRPr lang="fr-FR" sz="1800"/>
            </a:lvl1pPr>
            <a:lvl2pPr>
              <a:spcBef>
                <a:spcPts val="1000"/>
              </a:spcBef>
              <a:spcAft>
                <a:spcPts val="1200"/>
              </a:spcAft>
              <a:defRPr lang="fr-FR" sz="1600"/>
            </a:lvl2pPr>
            <a:lvl3pPr>
              <a:spcBef>
                <a:spcPts val="1000"/>
              </a:spcBef>
              <a:spcAft>
                <a:spcPts val="1200"/>
              </a:spcAft>
              <a:defRPr lang="fr-FR" sz="1400"/>
            </a:lvl3pPr>
            <a:lvl4pPr>
              <a:spcBef>
                <a:spcPts val="1000"/>
              </a:spcBef>
              <a:spcAft>
                <a:spcPts val="1200"/>
              </a:spcAft>
              <a:defRPr lang="fr-FR" sz="1200"/>
            </a:lvl4pPr>
            <a:lvl5pPr>
              <a:spcBef>
                <a:spcPts val="1000"/>
              </a:spcBef>
              <a:spcAft>
                <a:spcPts val="1200"/>
              </a:spcAft>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
        <p:nvSpPr>
          <p:cNvPr id="2" name="Cadr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2 dispositions de colonne 2">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fr-FR" sz="3600"/>
            </a:lvl1pPr>
          </a:lstStyle>
          <a:p>
            <a:pPr rtl="0"/>
            <a:r>
              <a:rPr lang="fr-FR"/>
              <a:t>Cliquez pour ajouter un titre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2" name="Espace réservé du contenu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rtlCol="0">
            <a:normAutofit/>
          </a:bodyPr>
          <a:lstStyle>
            <a:lvl1pPr>
              <a:spcBef>
                <a:spcPts val="1000"/>
              </a:spcBef>
              <a:spcAft>
                <a:spcPts val="1200"/>
              </a:spcAft>
              <a:defRPr lang="fr-FR" sz="1800" b="1"/>
            </a:lvl1pPr>
            <a:lvl2pPr>
              <a:spcBef>
                <a:spcPts val="1000"/>
              </a:spcBef>
              <a:spcAft>
                <a:spcPts val="1200"/>
              </a:spcAft>
              <a:defRPr lang="fr-FR" sz="1600" b="1"/>
            </a:lvl2pPr>
            <a:lvl3pPr>
              <a:spcBef>
                <a:spcPts val="1000"/>
              </a:spcBef>
              <a:spcAft>
                <a:spcPts val="1200"/>
              </a:spcAft>
              <a:defRPr lang="fr-FR" sz="1400" b="1"/>
            </a:lvl3pPr>
            <a:lvl4pPr>
              <a:spcBef>
                <a:spcPts val="1000"/>
              </a:spcBef>
              <a:spcAft>
                <a:spcPts val="1200"/>
              </a:spcAft>
              <a:defRPr lang="fr-FR" sz="1200" b="1"/>
            </a:lvl4pPr>
            <a:lvl5pPr>
              <a:spcBef>
                <a:spcPts val="1000"/>
              </a:spcBef>
              <a:spcAft>
                <a:spcPts val="1200"/>
              </a:spcAft>
              <a:defRPr lang="fr-FR" sz="1200" b="1"/>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3" name="Espace réservé du contenu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rtlCol="0">
            <a:normAutofit/>
          </a:bodyPr>
          <a:lstStyle>
            <a:lvl1pPr>
              <a:spcBef>
                <a:spcPts val="1000"/>
              </a:spcBef>
              <a:spcAft>
                <a:spcPts val="1200"/>
              </a:spcAft>
              <a:defRPr lang="fr-FR" sz="1800"/>
            </a:lvl1pPr>
            <a:lvl2pPr>
              <a:spcBef>
                <a:spcPts val="1000"/>
              </a:spcBef>
              <a:spcAft>
                <a:spcPts val="1200"/>
              </a:spcAft>
              <a:defRPr lang="fr-FR" sz="1600"/>
            </a:lvl2pPr>
            <a:lvl3pPr>
              <a:spcBef>
                <a:spcPts val="1000"/>
              </a:spcBef>
              <a:spcAft>
                <a:spcPts val="1200"/>
              </a:spcAft>
              <a:defRPr lang="fr-FR" sz="1400"/>
            </a:lvl3pPr>
            <a:lvl4pPr>
              <a:spcBef>
                <a:spcPts val="1000"/>
              </a:spcBef>
              <a:spcAft>
                <a:spcPts val="1200"/>
              </a:spcAft>
              <a:defRPr lang="fr-FR" sz="1200"/>
            </a:lvl4pPr>
            <a:lvl5pPr>
              <a:spcBef>
                <a:spcPts val="1000"/>
              </a:spcBef>
              <a:spcAft>
                <a:spcPts val="1200"/>
              </a:spcAft>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
        <p:nvSpPr>
          <p:cNvPr id="2" name="Cadr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et contenu du titre">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rtlCol="0">
            <a:normAutofit/>
          </a:bodyPr>
          <a:lstStyle>
            <a:lvl1pPr>
              <a:defRPr lang="fr-FR" sz="3600"/>
            </a:lvl1pPr>
          </a:lstStyle>
          <a:p>
            <a:pPr rtl="0"/>
            <a:r>
              <a:rPr lang="fr-FR"/>
              <a:t>Cliquez pour ajouter un titre</a:t>
            </a:r>
          </a:p>
        </p:txBody>
      </p:sp>
      <p:sp>
        <p:nvSpPr>
          <p:cNvPr id="3" name="Espace réservé d’image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rtlCol="0">
            <a:noAutofit/>
          </a:bodyPr>
          <a:lstStyle>
            <a:lvl1pPr marL="0" indent="0" algn="ctr">
              <a:buNone/>
              <a:defRPr lang="fr-FR" sz="2000"/>
            </a:lvl1pPr>
          </a:lstStyle>
          <a:p>
            <a:pPr rtl="0"/>
            <a:r>
              <a:rPr lang="fr-FR"/>
              <a:t>Cliquez sur l'icône pour ajouter une image</a:t>
            </a:r>
            <a:endParaRPr lang="fr-FR" dirty="0"/>
          </a:p>
        </p:txBody>
      </p:sp>
      <p:sp>
        <p:nvSpPr>
          <p:cNvPr id="12" name="Espace réservé du contenu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rtlCol="0">
            <a:normAutofit/>
          </a:bodyPr>
          <a:lstStyle>
            <a:lvl1pPr>
              <a:lnSpc>
                <a:spcPct val="95000"/>
              </a:lnSpc>
              <a:spcBef>
                <a:spcPts val="1000"/>
              </a:spcBef>
              <a:spcAft>
                <a:spcPts val="1200"/>
              </a:spcAft>
              <a:defRPr lang="fr-FR" sz="2000"/>
            </a:lvl1pPr>
            <a:lvl2pPr>
              <a:lnSpc>
                <a:spcPct val="95000"/>
              </a:lnSpc>
              <a:spcBef>
                <a:spcPts val="1000"/>
              </a:spcBef>
              <a:spcAft>
                <a:spcPts val="1200"/>
              </a:spcAft>
              <a:defRPr lang="fr-FR" sz="1800"/>
            </a:lvl2pPr>
            <a:lvl3pPr>
              <a:lnSpc>
                <a:spcPct val="95000"/>
              </a:lnSpc>
              <a:spcBef>
                <a:spcPts val="1000"/>
              </a:spcBef>
              <a:spcAft>
                <a:spcPts val="1200"/>
              </a:spcAft>
              <a:defRPr lang="fr-FR" sz="1600"/>
            </a:lvl3pPr>
            <a:lvl4pPr>
              <a:lnSpc>
                <a:spcPct val="95000"/>
              </a:lnSpc>
              <a:spcBef>
                <a:spcPts val="1000"/>
              </a:spcBef>
              <a:spcAft>
                <a:spcPts val="1200"/>
              </a:spcAft>
              <a:defRPr lang="fr-FR" sz="1400"/>
            </a:lvl4pPr>
            <a:lvl5pPr>
              <a:lnSpc>
                <a:spcPct val="95000"/>
              </a:lnSpc>
              <a:spcBef>
                <a:spcPts val="1000"/>
              </a:spcBef>
              <a:spcAft>
                <a:spcPts val="1200"/>
              </a:spcAft>
              <a:defRPr lang="fr-FR" sz="14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 name="Espace réservé du pied de page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numéro de diapositive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
        <p:nvSpPr>
          <p:cNvPr id="7" name="Cadr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endParaRPr lang="fr-FR" dirty="0"/>
          </a:p>
        </p:txBody>
      </p:sp>
      <p:sp>
        <p:nvSpPr>
          <p:cNvPr id="3" name="Espace réservé du texte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1200">
                <a:solidFill>
                  <a:schemeClr val="bg2">
                    <a:lumMod val="50000"/>
                  </a:schemeClr>
                </a:solidFill>
              </a:defRPr>
            </a:lvl1pPr>
          </a:lstStyle>
          <a:p>
            <a:pPr rtl="0"/>
            <a:endParaRPr lang="fr-FR" dirty="0"/>
          </a:p>
        </p:txBody>
      </p:sp>
      <p:sp>
        <p:nvSpPr>
          <p:cNvPr id="5" name="Espace réservé du pied de page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200">
                <a:solidFill>
                  <a:schemeClr val="bg2">
                    <a:lumMod val="50000"/>
                  </a:schemeClr>
                </a:solidFill>
              </a:defRPr>
            </a:lvl1pPr>
          </a:lstStyle>
          <a:p>
            <a:pPr rtl="0"/>
            <a:endParaRPr lang="fr-FR" dirty="0"/>
          </a:p>
        </p:txBody>
      </p:sp>
      <p:sp>
        <p:nvSpPr>
          <p:cNvPr id="6" name="Espace réservé du numéro de diapositive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200">
                <a:solidFill>
                  <a:schemeClr val="bg2">
                    <a:lumMod val="50000"/>
                  </a:schemeClr>
                </a:solidFill>
              </a:defRPr>
            </a:lvl1pPr>
          </a:lstStyle>
          <a:p>
            <a:pPr rtl="0"/>
            <a:fld id="{B5CEABB6-07DC-46E8-9B57-56EC44A396E5}" type="slidenum">
              <a:rPr lang="fr-FR" smtClean="0"/>
              <a:pPr/>
              <a:t>‹N°›</a:t>
            </a:fld>
            <a:endParaRPr lang="fr-FR"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lang="fr-F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d’image 9" descr="Groupe de plantes en pointillé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l="15" r="15"/>
          <a:stretch/>
        </p:blipFill>
        <p:spPr>
          <a:xfrm>
            <a:off x="458788" y="457200"/>
            <a:ext cx="11274425" cy="5943600"/>
          </a:xfrm>
        </p:spPr>
      </p:pic>
      <p:sp>
        <p:nvSpPr>
          <p:cNvPr id="3" name="Titre 2">
            <a:extLst>
              <a:ext uri="{FF2B5EF4-FFF2-40B4-BE49-F238E27FC236}">
                <a16:creationId xmlns:a16="http://schemas.microsoft.com/office/drawing/2014/main" id="{526ABF06-5491-8319-408F-AC9C03E64E1E}"/>
              </a:ext>
            </a:extLst>
          </p:cNvPr>
          <p:cNvSpPr>
            <a:spLocks noGrp="1"/>
          </p:cNvSpPr>
          <p:nvPr>
            <p:ph type="title"/>
          </p:nvPr>
        </p:nvSpPr>
        <p:spPr>
          <a:xfrm>
            <a:off x="6581955" y="612475"/>
            <a:ext cx="4701904" cy="3079029"/>
          </a:xfrm>
        </p:spPr>
        <p:txBody>
          <a:bodyPr rtlCol="0">
            <a:normAutofit/>
          </a:bodyPr>
          <a:lstStyle>
            <a:defPPr>
              <a:defRPr lang="fr-FR"/>
            </a:defPPr>
          </a:lstStyle>
          <a:p>
            <a:pPr rtl="0"/>
            <a:r>
              <a:rPr lang="fr-FR" dirty="0">
                <a:solidFill>
                  <a:schemeClr val="tx1"/>
                </a:solidFill>
              </a:rPr>
              <a:t>Check Point</a:t>
            </a:r>
            <a:br>
              <a:rPr lang="fr-FR" dirty="0">
                <a:solidFill>
                  <a:schemeClr val="tx1"/>
                </a:solidFill>
              </a:rPr>
            </a:br>
            <a:r>
              <a:rPr lang="fr-FR" dirty="0">
                <a:solidFill>
                  <a:schemeClr val="tx1"/>
                </a:solidFill>
              </a:rPr>
              <a:t>Introduction au des bases de données</a:t>
            </a:r>
          </a:p>
        </p:txBody>
      </p:sp>
    </p:spTree>
    <p:extLst>
      <p:ext uri="{BB962C8B-B14F-4D97-AF65-F5344CB8AC3E}">
        <p14:creationId xmlns:p14="http://schemas.microsoft.com/office/powerpoint/2010/main" val="386508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D304888D-B78B-26F5-9075-CDA3C673C95A}"/>
              </a:ext>
            </a:extLst>
          </p:cNvPr>
          <p:cNvSpPr>
            <a:spLocks noGrp="1"/>
          </p:cNvSpPr>
          <p:nvPr>
            <p:ph type="title"/>
          </p:nvPr>
        </p:nvSpPr>
        <p:spPr>
          <a:xfrm>
            <a:off x="6478742" y="914399"/>
            <a:ext cx="4798858" cy="5029199"/>
          </a:xfrm>
        </p:spPr>
        <p:txBody>
          <a:bodyPr rtlCol="0"/>
          <a:lstStyle>
            <a:defPPr>
              <a:defRPr lang="fr-FR"/>
            </a:defPPr>
          </a:lstStyle>
          <a:p>
            <a:pPr rtl="0"/>
            <a:r>
              <a:rPr lang="fr-FR" b="1" dirty="0"/>
              <a:t>Présentation</a:t>
            </a:r>
            <a:r>
              <a:rPr lang="fr-FR" dirty="0"/>
              <a:t> de MongoDB</a:t>
            </a:r>
          </a:p>
        </p:txBody>
      </p:sp>
      <p:pic>
        <p:nvPicPr>
          <p:cNvPr id="5" name="Espace réservé pour une image  4" descr="Une image contenant texte, cercle&#10;&#10;Description générée automatiquement">
            <a:extLst>
              <a:ext uri="{FF2B5EF4-FFF2-40B4-BE49-F238E27FC236}">
                <a16:creationId xmlns:a16="http://schemas.microsoft.com/office/drawing/2014/main" id="{D65CB349-6E1C-7371-707A-84B3C50BB0CC}"/>
              </a:ext>
            </a:extLst>
          </p:cNvPr>
          <p:cNvPicPr>
            <a:picLocks noGrp="1" noChangeAspect="1"/>
          </p:cNvPicPr>
          <p:nvPr>
            <p:ph type="pic" sz="quarter" idx="10"/>
          </p:nvPr>
        </p:nvPicPr>
        <p:blipFill>
          <a:blip r:embed="rId3"/>
          <a:srcRect l="18166" r="18166"/>
          <a:stretch>
            <a:fillRect/>
          </a:stretch>
        </p:blipFill>
        <p:spPr/>
      </p:pic>
    </p:spTree>
    <p:extLst>
      <p:ext uri="{BB962C8B-B14F-4D97-AF65-F5344CB8AC3E}">
        <p14:creationId xmlns:p14="http://schemas.microsoft.com/office/powerpoint/2010/main" val="367157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3098800" cy="5059680"/>
          </a:xfrm>
        </p:spPr>
        <p:txBody>
          <a:bodyPr rtlCol="0"/>
          <a:lstStyle>
            <a:defPPr>
              <a:defRPr lang="fr-FR"/>
            </a:defPPr>
          </a:lstStyle>
          <a:p>
            <a:pPr algn="ctr" rtl="0"/>
            <a:r>
              <a:rPr lang="fr-FR" b="1" dirty="0"/>
              <a:t>MongoDB</a:t>
            </a:r>
            <a:br>
              <a:rPr lang="fr-FR" dirty="0"/>
            </a:br>
            <a:r>
              <a:rPr lang="fr-FR" dirty="0"/>
              <a:t>Présentation</a:t>
            </a:r>
          </a:p>
        </p:txBody>
      </p:sp>
      <p:sp>
        <p:nvSpPr>
          <p:cNvPr id="7" name="Espace réservé du contenu 6">
            <a:extLst>
              <a:ext uri="{FF2B5EF4-FFF2-40B4-BE49-F238E27FC236}">
                <a16:creationId xmlns:a16="http://schemas.microsoft.com/office/drawing/2014/main" id="{0C0D5F39-EF49-BECB-8276-8B8A46F07AC2}"/>
              </a:ext>
            </a:extLst>
          </p:cNvPr>
          <p:cNvSpPr>
            <a:spLocks noGrp="1"/>
          </p:cNvSpPr>
          <p:nvPr>
            <p:ph sz="quarter" idx="10"/>
          </p:nvPr>
        </p:nvSpPr>
        <p:spPr>
          <a:xfrm>
            <a:off x="4191000" y="702733"/>
            <a:ext cx="7467600" cy="5240867"/>
          </a:xfrm>
        </p:spPr>
        <p:txBody>
          <a:bodyPr rtlCol="0">
            <a:normAutofit/>
          </a:bodyPr>
          <a:lstStyle>
            <a:defPPr>
              <a:defRPr lang="fr-FR"/>
            </a:defPPr>
          </a:lstStyle>
          <a:p>
            <a:pPr rtl="0"/>
            <a:r>
              <a:rPr lang="fr-FR" sz="1200" b="1" dirty="0"/>
              <a:t>MongoDB</a:t>
            </a:r>
            <a:r>
              <a:rPr lang="fr-FR" sz="1200" dirty="0"/>
              <a:t> est un système de gestion de base de données (SGBD) orienté documents, également connu sous le nom de NoSQL (non relationnel). Quelques caractéristiques de MongoDB :</a:t>
            </a:r>
          </a:p>
          <a:p>
            <a:pPr marL="228600" indent="-228600" rtl="0">
              <a:buFont typeface="+mj-lt"/>
              <a:buAutoNum type="arabicPeriod"/>
            </a:pPr>
            <a:r>
              <a:rPr lang="fr-FR" sz="1200" b="1" dirty="0"/>
              <a:t>Modèle de Données Orienté Documents </a:t>
            </a:r>
            <a:r>
              <a:rPr lang="fr-FR" sz="1200" dirty="0"/>
              <a:t>: Contrairement aux bases de données relationnelles traditionnelles qui utilisent des tables, MongoDB stocke les données dans des documents flexibles au format JSON. Chaque document peut contenir des champs différents, et la structure des données peut évoluer au fil du temps.</a:t>
            </a:r>
          </a:p>
          <a:p>
            <a:pPr marL="228600" indent="-228600" rtl="0">
              <a:buFont typeface="+mj-lt"/>
              <a:buAutoNum type="arabicPeriod"/>
            </a:pPr>
            <a:r>
              <a:rPr lang="fr-FR" sz="1200" b="1" dirty="0"/>
              <a:t>Scalabilité et Haute Disponibilité </a:t>
            </a:r>
            <a:r>
              <a:rPr lang="fr-FR" sz="1200" dirty="0"/>
              <a:t>: MongoDB est distribué et permet le dimensionnement horizontal. Vous pouvez facilement ajouter des nœuds pour gérer une charge croissante. La haute disponibilité est intégrée, garantissant que vos applications restent opérationnelles même en cas de panne d'un nœud.</a:t>
            </a:r>
          </a:p>
          <a:p>
            <a:pPr marL="228600" indent="-228600" rtl="0">
              <a:buFont typeface="+mj-lt"/>
              <a:buAutoNum type="arabicPeriod"/>
            </a:pPr>
            <a:r>
              <a:rPr lang="fr-FR" sz="1200" b="1" dirty="0"/>
              <a:t>Requêtes Ad Hoc et Agrégation en Temps Réel </a:t>
            </a:r>
            <a:r>
              <a:rPr lang="fr-FR" sz="1200" dirty="0"/>
              <a:t>: MongoDB offre des fonctionnalités puissantes pour accéder à vos données et les analyser. Vous pouvez effectuer des requêtes ad hoc, créer des index et agréger vos données en temps réel.</a:t>
            </a:r>
          </a:p>
          <a:p>
            <a:pPr marL="228600" indent="-228600" rtl="0">
              <a:buFont typeface="+mj-lt"/>
              <a:buAutoNum type="arabicPeriod"/>
            </a:pPr>
            <a:r>
              <a:rPr lang="fr-FR" sz="1200" b="1" dirty="0"/>
              <a:t>Langages de Programmation </a:t>
            </a:r>
            <a:r>
              <a:rPr lang="fr-FR" sz="1200" dirty="0"/>
              <a:t>: MongoDB propose des pilotes pour plus de 10 langages de programmation, ce qui facilite l'intégration avec votre application.</a:t>
            </a:r>
          </a:p>
          <a:p>
            <a:pPr marL="228600" indent="-228600" rtl="0">
              <a:buFont typeface="+mj-lt"/>
              <a:buAutoNum type="arabicPeriod"/>
            </a:pPr>
            <a:r>
              <a:rPr lang="fr-FR" sz="1200" b="1" dirty="0"/>
              <a:t>Gratuit et Open Source </a:t>
            </a:r>
            <a:r>
              <a:rPr lang="fr-FR" sz="1200" dirty="0"/>
              <a:t>: L'utilisation de MongoDB est gratuite. Les versions publiées avant le 16 octobre 2018 sont sous licence AGPL, tandis que les versions ultérieures sont sous la Licence publique côté serveur (SSPL) v1.</a:t>
            </a:r>
          </a:p>
          <a:p>
            <a:pPr marL="228600" indent="-228600" rtl="0">
              <a:buFont typeface="+mj-lt"/>
              <a:buAutoNum type="arabicPeriod"/>
            </a:pPr>
            <a:r>
              <a:rPr lang="fr-FR" sz="1200" dirty="0"/>
              <a:t>En résumé, MongoDB est une base de données flexible, performante et adaptée aux besoins des développeurs. Que vous souhaitiez l'utiliser en local ou via le service MongoDB Atlas, vous bénéficierez d'une solution robuste pour stocker et interroger vos données.</a:t>
            </a:r>
          </a:p>
        </p:txBody>
      </p:sp>
    </p:spTree>
    <p:extLst>
      <p:ext uri="{BB962C8B-B14F-4D97-AF65-F5344CB8AC3E}">
        <p14:creationId xmlns:p14="http://schemas.microsoft.com/office/powerpoint/2010/main" val="81037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re 22">
            <a:extLst>
              <a:ext uri="{FF2B5EF4-FFF2-40B4-BE49-F238E27FC236}">
                <a16:creationId xmlns:a16="http://schemas.microsoft.com/office/drawing/2014/main" id="{21905908-61C5-E80D-F570-D84DB7527C19}"/>
              </a:ext>
            </a:extLst>
          </p:cNvPr>
          <p:cNvSpPr>
            <a:spLocks noGrp="1"/>
          </p:cNvSpPr>
          <p:nvPr>
            <p:ph type="title"/>
          </p:nvPr>
        </p:nvSpPr>
        <p:spPr>
          <a:xfrm>
            <a:off x="914399" y="853439"/>
            <a:ext cx="4802373" cy="2833689"/>
          </a:xfrm>
        </p:spPr>
        <p:txBody>
          <a:bodyPr rtlCol="0"/>
          <a:lstStyle>
            <a:defPPr>
              <a:defRPr lang="fr-FR"/>
            </a:defPPr>
          </a:lstStyle>
          <a:p>
            <a:pPr rtl="0"/>
            <a:r>
              <a:rPr lang="fr-FR" b="1" dirty="0"/>
              <a:t>Présentation</a:t>
            </a:r>
            <a:r>
              <a:rPr lang="fr-FR" dirty="0"/>
              <a:t> de SQL</a:t>
            </a:r>
          </a:p>
        </p:txBody>
      </p:sp>
      <p:pic>
        <p:nvPicPr>
          <p:cNvPr id="7" name="Espace réservé pour une image  6" descr="Une image contenant texte, Graphique, logo, conception&#10;&#10;Description générée automatiquement">
            <a:extLst>
              <a:ext uri="{FF2B5EF4-FFF2-40B4-BE49-F238E27FC236}">
                <a16:creationId xmlns:a16="http://schemas.microsoft.com/office/drawing/2014/main" id="{190E1CF1-83E7-ABA3-58ED-345D47508271}"/>
              </a:ext>
            </a:extLst>
          </p:cNvPr>
          <p:cNvPicPr>
            <a:picLocks noGrp="1" noChangeAspect="1"/>
          </p:cNvPicPr>
          <p:nvPr>
            <p:ph type="pic" sz="quarter" idx="10"/>
          </p:nvPr>
        </p:nvPicPr>
        <p:blipFill>
          <a:blip r:embed="rId3"/>
          <a:srcRect l="15256" r="15256"/>
          <a:stretch>
            <a:fillRect/>
          </a:stretch>
        </p:blipFill>
        <p:spPr/>
      </p:pic>
    </p:spTree>
    <p:extLst>
      <p:ext uri="{BB962C8B-B14F-4D97-AF65-F5344CB8AC3E}">
        <p14:creationId xmlns:p14="http://schemas.microsoft.com/office/powerpoint/2010/main" val="142710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3098800" cy="5059680"/>
          </a:xfrm>
        </p:spPr>
        <p:txBody>
          <a:bodyPr rtlCol="0"/>
          <a:lstStyle>
            <a:defPPr>
              <a:defRPr lang="fr-FR"/>
            </a:defPPr>
          </a:lstStyle>
          <a:p>
            <a:pPr algn="ctr" rtl="0"/>
            <a:r>
              <a:rPr lang="fr-FR" b="1" dirty="0"/>
              <a:t>SQL</a:t>
            </a:r>
            <a:br>
              <a:rPr lang="fr-FR" dirty="0"/>
            </a:br>
            <a:r>
              <a:rPr lang="fr-FR" dirty="0"/>
              <a:t>Présentation</a:t>
            </a:r>
          </a:p>
        </p:txBody>
      </p:sp>
      <p:sp>
        <p:nvSpPr>
          <p:cNvPr id="7" name="Espace réservé du contenu 6">
            <a:extLst>
              <a:ext uri="{FF2B5EF4-FFF2-40B4-BE49-F238E27FC236}">
                <a16:creationId xmlns:a16="http://schemas.microsoft.com/office/drawing/2014/main" id="{0C0D5F39-EF49-BECB-8276-8B8A46F07AC2}"/>
              </a:ext>
            </a:extLst>
          </p:cNvPr>
          <p:cNvSpPr>
            <a:spLocks noGrp="1"/>
          </p:cNvSpPr>
          <p:nvPr>
            <p:ph sz="quarter" idx="10"/>
          </p:nvPr>
        </p:nvSpPr>
        <p:spPr>
          <a:xfrm>
            <a:off x="4191000" y="702733"/>
            <a:ext cx="7388469" cy="5240867"/>
          </a:xfrm>
        </p:spPr>
        <p:txBody>
          <a:bodyPr rtlCol="0">
            <a:normAutofit/>
          </a:bodyPr>
          <a:lstStyle>
            <a:defPPr>
              <a:defRPr lang="fr-FR"/>
            </a:defPPr>
          </a:lstStyle>
          <a:p>
            <a:pPr rtl="0"/>
            <a:r>
              <a:rPr lang="fr-FR" sz="1200" b="1" dirty="0"/>
              <a:t>SQL</a:t>
            </a:r>
            <a:r>
              <a:rPr lang="fr-FR" sz="1200" dirty="0"/>
              <a:t> (</a:t>
            </a:r>
            <a:r>
              <a:rPr lang="fr-FR" sz="1200" dirty="0" err="1"/>
              <a:t>Structured</a:t>
            </a:r>
            <a:r>
              <a:rPr lang="fr-FR" sz="1200" dirty="0"/>
              <a:t> </a:t>
            </a:r>
            <a:r>
              <a:rPr lang="fr-FR" sz="1200" dirty="0" err="1"/>
              <a:t>Query</a:t>
            </a:r>
            <a:r>
              <a:rPr lang="fr-FR" sz="1200" dirty="0"/>
              <a:t> </a:t>
            </a:r>
            <a:r>
              <a:rPr lang="fr-FR" sz="1200" dirty="0" err="1"/>
              <a:t>Language</a:t>
            </a:r>
            <a:r>
              <a:rPr lang="fr-FR" sz="1200" dirty="0"/>
              <a:t>) est un langage de programmation utilisé pour communiquer avec les bases de données relationnelles. Voici une présentation succincte de SQL :</a:t>
            </a:r>
          </a:p>
          <a:p>
            <a:pPr marL="228600" indent="-228600" rtl="0">
              <a:buFont typeface="+mj-lt"/>
              <a:buAutoNum type="arabicPeriod"/>
            </a:pPr>
            <a:r>
              <a:rPr lang="fr-FR" sz="1200" b="1" dirty="0"/>
              <a:t>Fonctionnement de SQL </a:t>
            </a:r>
            <a:r>
              <a:rPr lang="fr-FR" sz="1200" dirty="0"/>
              <a:t>:</a:t>
            </a:r>
          </a:p>
          <a:p>
            <a:pPr marL="171450" indent="-171450" rtl="0">
              <a:buFont typeface="Wingdings" panose="05000000000000000000" pitchFamily="2" charset="2"/>
              <a:buChar char="ü"/>
            </a:pPr>
            <a:r>
              <a:rPr lang="fr-FR" sz="1200" dirty="0"/>
              <a:t>SQL permet principalement de manipuler les données et les systèmes de bases de données. Il sert à gérer les données contenues dans ces bases.</a:t>
            </a:r>
          </a:p>
          <a:p>
            <a:pPr marL="171450" indent="-171450" rtl="0">
              <a:buFont typeface="Wingdings" panose="05000000000000000000" pitchFamily="2" charset="2"/>
              <a:buChar char="ü"/>
            </a:pPr>
            <a:r>
              <a:rPr lang="fr-FR" sz="1200" dirty="0"/>
              <a:t>Vous pouvez stocker, manipuler et récupérer des données à l'aide de SQL.</a:t>
            </a:r>
          </a:p>
          <a:p>
            <a:pPr marL="171450" indent="-171450" rtl="0">
              <a:buFont typeface="Wingdings" panose="05000000000000000000" pitchFamily="2" charset="2"/>
              <a:buChar char="ü"/>
            </a:pPr>
            <a:r>
              <a:rPr lang="fr-FR" sz="1200" dirty="0"/>
              <a:t>Les requêtes SQL vous permettent d'effectuer des opérations telles que la recherche, l'insertion, la mise à jour et la suppression de données.</a:t>
            </a:r>
          </a:p>
          <a:p>
            <a:r>
              <a:rPr lang="fr-FR" sz="1200" b="1" dirty="0"/>
              <a:t>2.    Histoire de SQL </a:t>
            </a:r>
            <a:r>
              <a:rPr lang="fr-FR" sz="1200" dirty="0"/>
              <a:t>:</a:t>
            </a:r>
          </a:p>
          <a:p>
            <a:pPr marL="171450" indent="-171450" rtl="0">
              <a:buFont typeface="Wingdings" panose="05000000000000000000" pitchFamily="2" charset="2"/>
              <a:buChar char="ü"/>
            </a:pPr>
            <a:r>
              <a:rPr lang="fr-FR" sz="1200" dirty="0"/>
              <a:t>L'histoire de SQL remonte à 1969, lorsque le chercheur d'IBM Edgar F. Codd a défini le modèle de base de données relationnelle.</a:t>
            </a:r>
          </a:p>
          <a:p>
            <a:pPr marL="171450" indent="-171450" rtl="0">
              <a:buFont typeface="Wingdings" panose="05000000000000000000" pitchFamily="2" charset="2"/>
              <a:buChar char="ü"/>
            </a:pPr>
            <a:r>
              <a:rPr lang="fr-FR" sz="1200" dirty="0"/>
              <a:t>IBM a ensuite créé un langage pour les systèmes de gestion de bases de données relationnelles, initialement appelé SEQUEL (pour "</a:t>
            </a:r>
            <a:r>
              <a:rPr lang="fr-FR" sz="1200" dirty="0" err="1"/>
              <a:t>Structured</a:t>
            </a:r>
            <a:r>
              <a:rPr lang="fr-FR" sz="1200" dirty="0"/>
              <a:t> English </a:t>
            </a:r>
            <a:r>
              <a:rPr lang="fr-FR" sz="1200" dirty="0" err="1"/>
              <a:t>Query</a:t>
            </a:r>
            <a:r>
              <a:rPr lang="fr-FR" sz="1200" dirty="0"/>
              <a:t> </a:t>
            </a:r>
            <a:r>
              <a:rPr lang="fr-FR" sz="1200" dirty="0" err="1"/>
              <a:t>Language</a:t>
            </a:r>
            <a:r>
              <a:rPr lang="fr-FR" sz="1200" dirty="0"/>
              <a:t>").</a:t>
            </a:r>
          </a:p>
          <a:p>
            <a:pPr marL="171450" indent="-171450" rtl="0">
              <a:buFont typeface="Wingdings" panose="05000000000000000000" pitchFamily="2" charset="2"/>
              <a:buChar char="ü"/>
            </a:pPr>
            <a:r>
              <a:rPr lang="fr-FR" sz="1200" dirty="0"/>
              <a:t>Après plusieurs révisions, il a été renommé SQL.</a:t>
            </a:r>
          </a:p>
          <a:p>
            <a:pPr marL="171450" indent="-171450" rtl="0">
              <a:buFont typeface="Wingdings" panose="05000000000000000000" pitchFamily="2" charset="2"/>
              <a:buChar char="ü"/>
            </a:pPr>
            <a:r>
              <a:rPr lang="fr-FR" sz="1200" dirty="0"/>
              <a:t>D'autres fournisseurs, tels que Sybase, Ingres et Oracle, ont également développé leurs produits basés sur SQL.</a:t>
            </a:r>
          </a:p>
        </p:txBody>
      </p:sp>
    </p:spTree>
    <p:extLst>
      <p:ext uri="{BB962C8B-B14F-4D97-AF65-F5344CB8AC3E}">
        <p14:creationId xmlns:p14="http://schemas.microsoft.com/office/powerpoint/2010/main" val="37029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3098800" cy="5059680"/>
          </a:xfrm>
        </p:spPr>
        <p:txBody>
          <a:bodyPr rtlCol="0"/>
          <a:lstStyle>
            <a:defPPr>
              <a:defRPr lang="fr-FR"/>
            </a:defPPr>
          </a:lstStyle>
          <a:p>
            <a:pPr algn="ctr" rtl="0"/>
            <a:r>
              <a:rPr lang="fr-FR" b="1" dirty="0"/>
              <a:t>SQL</a:t>
            </a:r>
            <a:br>
              <a:rPr lang="fr-FR" dirty="0"/>
            </a:br>
            <a:r>
              <a:rPr lang="fr-FR" dirty="0"/>
              <a:t>Présentation</a:t>
            </a:r>
          </a:p>
        </p:txBody>
      </p:sp>
      <p:sp>
        <p:nvSpPr>
          <p:cNvPr id="7" name="Espace réservé du contenu 6">
            <a:extLst>
              <a:ext uri="{FF2B5EF4-FFF2-40B4-BE49-F238E27FC236}">
                <a16:creationId xmlns:a16="http://schemas.microsoft.com/office/drawing/2014/main" id="{0C0D5F39-EF49-BECB-8276-8B8A46F07AC2}"/>
              </a:ext>
            </a:extLst>
          </p:cNvPr>
          <p:cNvSpPr>
            <a:spLocks noGrp="1"/>
          </p:cNvSpPr>
          <p:nvPr>
            <p:ph sz="quarter" idx="10"/>
          </p:nvPr>
        </p:nvSpPr>
        <p:spPr>
          <a:xfrm>
            <a:off x="4191001" y="800100"/>
            <a:ext cx="6948853" cy="5143500"/>
          </a:xfrm>
        </p:spPr>
        <p:txBody>
          <a:bodyPr rtlCol="0">
            <a:normAutofit/>
          </a:bodyPr>
          <a:lstStyle>
            <a:defPPr>
              <a:defRPr lang="fr-FR"/>
            </a:defPPr>
          </a:lstStyle>
          <a:p>
            <a:pPr rtl="0"/>
            <a:r>
              <a:rPr lang="fr-FR" sz="1200" dirty="0"/>
              <a:t>3.   </a:t>
            </a:r>
            <a:r>
              <a:rPr lang="fr-FR" sz="1200" b="1" dirty="0"/>
              <a:t>Manipulation des Données avec SQL </a:t>
            </a:r>
            <a:r>
              <a:rPr lang="fr-FR" sz="1200" dirty="0"/>
              <a:t>:</a:t>
            </a:r>
          </a:p>
          <a:p>
            <a:pPr marL="171450" indent="-171450" rtl="0">
              <a:lnSpc>
                <a:spcPct val="100000"/>
              </a:lnSpc>
              <a:buFont typeface="Wingdings" panose="05000000000000000000" pitchFamily="2" charset="2"/>
              <a:buChar char="ü"/>
            </a:pPr>
            <a:r>
              <a:rPr lang="fr-FR" sz="1200" dirty="0"/>
              <a:t>Une base de données est constituée de tableaux, chacun composé de colonnes et de lignes.</a:t>
            </a:r>
          </a:p>
          <a:p>
            <a:pPr marL="171450" indent="-171450" rtl="0">
              <a:lnSpc>
                <a:spcPct val="100000"/>
              </a:lnSpc>
              <a:buFont typeface="Wingdings" panose="05000000000000000000" pitchFamily="2" charset="2"/>
              <a:buChar char="ü"/>
            </a:pPr>
            <a:r>
              <a:rPr lang="fr-FR" sz="1200" dirty="0"/>
              <a:t>SQL vous permet de créer, de manipuler et de requêter ces tableaux.</a:t>
            </a:r>
          </a:p>
          <a:p>
            <a:pPr marL="171450" indent="-171450" rtl="0">
              <a:lnSpc>
                <a:spcPct val="100000"/>
              </a:lnSpc>
              <a:buFont typeface="Wingdings" panose="05000000000000000000" pitchFamily="2" charset="2"/>
              <a:buChar char="ü"/>
            </a:pPr>
            <a:r>
              <a:rPr lang="fr-FR" sz="1200" dirty="0"/>
              <a:t>Voici quelques commandes SQL couramment utilisées :</a:t>
            </a:r>
          </a:p>
          <a:p>
            <a:pPr marL="628650" lvl="1" indent="-171450">
              <a:buFont typeface="Wingdings" panose="05000000000000000000" pitchFamily="2" charset="2"/>
              <a:buChar char="§"/>
            </a:pPr>
            <a:r>
              <a:rPr lang="fr-FR" sz="1200" dirty="0"/>
              <a:t>CREATE DATABASE : Crée une base de données.</a:t>
            </a:r>
          </a:p>
          <a:p>
            <a:pPr marL="628650" lvl="1" indent="-171450">
              <a:buFont typeface="Wingdings" panose="05000000000000000000" pitchFamily="2" charset="2"/>
              <a:buChar char="§"/>
            </a:pPr>
            <a:r>
              <a:rPr lang="fr-FR" sz="1200" dirty="0"/>
              <a:t>CREATE TABLE : Crée un tableau.</a:t>
            </a:r>
          </a:p>
          <a:p>
            <a:pPr marL="628650" lvl="1" indent="-171450">
              <a:buFont typeface="Wingdings" panose="05000000000000000000" pitchFamily="2" charset="2"/>
              <a:buChar char="§"/>
            </a:pPr>
            <a:r>
              <a:rPr lang="fr-FR" sz="1200" dirty="0"/>
              <a:t>SELECT : Récupère des données.</a:t>
            </a:r>
          </a:p>
          <a:p>
            <a:pPr marL="628650" lvl="1" indent="-171450">
              <a:buFont typeface="Wingdings" panose="05000000000000000000" pitchFamily="2" charset="2"/>
              <a:buChar char="§"/>
            </a:pPr>
            <a:r>
              <a:rPr lang="fr-FR" sz="1200" dirty="0"/>
              <a:t>INSERT INTO : Insère de nouvelles données.</a:t>
            </a:r>
          </a:p>
          <a:p>
            <a:pPr marL="628650" lvl="1" indent="-171450">
              <a:buFont typeface="Wingdings" panose="05000000000000000000" pitchFamily="2" charset="2"/>
              <a:buChar char="§"/>
            </a:pPr>
            <a:r>
              <a:rPr lang="fr-FR" sz="1200" dirty="0"/>
              <a:t>UPDATE : Met à jour des données existantes.</a:t>
            </a:r>
          </a:p>
          <a:p>
            <a:pPr marL="628650" lvl="1" indent="-171450">
              <a:buFont typeface="Wingdings" panose="05000000000000000000" pitchFamily="2" charset="2"/>
              <a:buChar char="§"/>
            </a:pPr>
            <a:r>
              <a:rPr lang="fr-FR" sz="1200" dirty="0"/>
              <a:t>DELETE : Supprime des données.</a:t>
            </a:r>
          </a:p>
          <a:p>
            <a:pPr marL="628650" lvl="1" indent="-171450">
              <a:buFont typeface="Wingdings" panose="05000000000000000000" pitchFamily="2" charset="2"/>
              <a:buChar char="§"/>
            </a:pPr>
            <a:r>
              <a:rPr lang="fr-FR" sz="1200" dirty="0"/>
              <a:t>DROP TABLE : Supprime un tableau.</a:t>
            </a:r>
          </a:p>
          <a:p>
            <a:pPr rtl="0"/>
            <a:r>
              <a:rPr lang="fr-FR" sz="1200" dirty="0"/>
              <a:t>4.   </a:t>
            </a:r>
            <a:r>
              <a:rPr lang="fr-FR" sz="1200" b="1" dirty="0"/>
              <a:t>Optimisation</a:t>
            </a:r>
            <a:r>
              <a:rPr lang="fr-FR" sz="1200" dirty="0"/>
              <a:t> :</a:t>
            </a:r>
          </a:p>
          <a:p>
            <a:pPr marL="171450" indent="-171450" rtl="0">
              <a:lnSpc>
                <a:spcPct val="100000"/>
              </a:lnSpc>
              <a:buFont typeface="Wingdings" panose="05000000000000000000" pitchFamily="2" charset="2"/>
              <a:buChar char="ü"/>
            </a:pPr>
            <a:r>
              <a:rPr lang="fr-FR" sz="1200" dirty="0"/>
              <a:t>Comprendre comment fonctionne le stockage des données et la façon dont elles sont lues est essentiel pour optimiser les performances.</a:t>
            </a:r>
          </a:p>
          <a:p>
            <a:pPr marL="171450" indent="-171450" rtl="0">
              <a:lnSpc>
                <a:spcPct val="100000"/>
              </a:lnSpc>
              <a:buFont typeface="Wingdings" panose="05000000000000000000" pitchFamily="2" charset="2"/>
              <a:buChar char="ü"/>
            </a:pPr>
            <a:r>
              <a:rPr lang="fr-FR" sz="1200" dirty="0"/>
              <a:t>Les choix de structure de base de données et les méthodes de lecture des données sont des éléments clés de l’optimisation.</a:t>
            </a:r>
          </a:p>
        </p:txBody>
      </p:sp>
    </p:spTree>
    <p:extLst>
      <p:ext uri="{BB962C8B-B14F-4D97-AF65-F5344CB8AC3E}">
        <p14:creationId xmlns:p14="http://schemas.microsoft.com/office/powerpoint/2010/main" val="338613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re 22">
            <a:extLst>
              <a:ext uri="{FF2B5EF4-FFF2-40B4-BE49-F238E27FC236}">
                <a16:creationId xmlns:a16="http://schemas.microsoft.com/office/drawing/2014/main" id="{21905908-61C5-E80D-F570-D84DB7527C19}"/>
              </a:ext>
            </a:extLst>
          </p:cNvPr>
          <p:cNvSpPr>
            <a:spLocks noGrp="1"/>
          </p:cNvSpPr>
          <p:nvPr>
            <p:ph type="title"/>
          </p:nvPr>
        </p:nvSpPr>
        <p:spPr>
          <a:xfrm>
            <a:off x="914399" y="853439"/>
            <a:ext cx="4802373" cy="2833689"/>
          </a:xfrm>
        </p:spPr>
        <p:txBody>
          <a:bodyPr rtlCol="0"/>
          <a:lstStyle>
            <a:defPPr>
              <a:defRPr lang="fr-FR"/>
            </a:defPPr>
          </a:lstStyle>
          <a:p>
            <a:pPr rtl="0"/>
            <a:r>
              <a:rPr lang="fr-FR" b="1" dirty="0"/>
              <a:t>Comparaison</a:t>
            </a:r>
            <a:br>
              <a:rPr lang="fr-FR" dirty="0"/>
            </a:br>
            <a:r>
              <a:rPr lang="fr-FR" dirty="0"/>
              <a:t>MongoDB VS SQL</a:t>
            </a:r>
          </a:p>
        </p:txBody>
      </p:sp>
      <p:pic>
        <p:nvPicPr>
          <p:cNvPr id="7" name="Espace réservé pour une image  6" descr="Une image contenant fruit, pomme, Aliments naturels, produits&#10;&#10;Description générée automatiquement">
            <a:extLst>
              <a:ext uri="{FF2B5EF4-FFF2-40B4-BE49-F238E27FC236}">
                <a16:creationId xmlns:a16="http://schemas.microsoft.com/office/drawing/2014/main" id="{F6368391-6360-E9FC-88C2-4CAB6BE10899}"/>
              </a:ext>
            </a:extLst>
          </p:cNvPr>
          <p:cNvPicPr>
            <a:picLocks noGrp="1" noChangeAspect="1"/>
          </p:cNvPicPr>
          <p:nvPr>
            <p:ph type="pic" sz="quarter" idx="10"/>
          </p:nvPr>
        </p:nvPicPr>
        <p:blipFill>
          <a:blip r:embed="rId3"/>
          <a:srcRect l="12132" r="12132"/>
          <a:stretch>
            <a:fillRect/>
          </a:stretch>
        </p:blipFill>
        <p:spPr/>
      </p:pic>
    </p:spTree>
    <p:extLst>
      <p:ext uri="{BB962C8B-B14F-4D97-AF65-F5344CB8AC3E}">
        <p14:creationId xmlns:p14="http://schemas.microsoft.com/office/powerpoint/2010/main" val="372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0C0D5F39-EF49-BECB-8276-8B8A46F07AC2}"/>
              </a:ext>
            </a:extLst>
          </p:cNvPr>
          <p:cNvSpPr>
            <a:spLocks noGrp="1"/>
          </p:cNvSpPr>
          <p:nvPr>
            <p:ph sz="quarter" idx="10"/>
          </p:nvPr>
        </p:nvSpPr>
        <p:spPr>
          <a:xfrm>
            <a:off x="6096000" y="1011114"/>
            <a:ext cx="5571392" cy="5380894"/>
          </a:xfrm>
        </p:spPr>
        <p:txBody>
          <a:bodyPr rtlCol="0">
            <a:normAutofit lnSpcReduction="10000"/>
          </a:bodyPr>
          <a:lstStyle>
            <a:defPPr>
              <a:defRPr lang="fr-FR"/>
            </a:defPPr>
          </a:lstStyle>
          <a:p>
            <a:pPr marL="171450" indent="-171450" rtl="0">
              <a:buFont typeface="Wingdings" panose="05000000000000000000" pitchFamily="2" charset="2"/>
              <a:buChar char="ü"/>
            </a:pPr>
            <a:r>
              <a:rPr lang="fr-FR" sz="1200" dirty="0"/>
              <a:t>SQL est un langage de programmation utilisé pour communiquer avec les bases de données relationnelles.</a:t>
            </a:r>
          </a:p>
          <a:p>
            <a:pPr marL="171450" indent="-171450" rtl="0">
              <a:buFont typeface="Wingdings" panose="05000000000000000000" pitchFamily="2" charset="2"/>
              <a:buChar char="ü"/>
            </a:pPr>
            <a:r>
              <a:rPr lang="fr-FR" sz="1200" dirty="0"/>
              <a:t>Il existe depuis des décennies et est considéré comme la norme pour les systèmes de bases de données relationnelles.</a:t>
            </a:r>
          </a:p>
          <a:p>
            <a:pPr marL="171450" indent="-171450" rtl="0">
              <a:buFont typeface="Wingdings" panose="05000000000000000000" pitchFamily="2" charset="2"/>
              <a:buChar char="ü"/>
            </a:pPr>
            <a:r>
              <a:rPr lang="fr-FR" sz="1200" dirty="0"/>
              <a:t>Les bases de données SQL privilégient l'organisation et la cohérence des données.</a:t>
            </a:r>
          </a:p>
          <a:p>
            <a:pPr marL="171450" indent="-171450" rtl="0">
              <a:buFont typeface="Wingdings" panose="05000000000000000000" pitchFamily="2" charset="2"/>
              <a:buChar char="ü"/>
            </a:pPr>
            <a:r>
              <a:rPr lang="fr-FR" sz="1200" dirty="0"/>
              <a:t>Elles utilisent des tables, des lignes et des colonnes pour stocker les informations.</a:t>
            </a:r>
          </a:p>
          <a:p>
            <a:pPr marL="171450" indent="-171450" rtl="0">
              <a:buFont typeface="Wingdings" panose="05000000000000000000" pitchFamily="2" charset="2"/>
              <a:buChar char="ü"/>
            </a:pPr>
            <a:r>
              <a:rPr lang="fr-FR" sz="1200" dirty="0"/>
              <a:t>SQL est adapté aux petits ensembles de données structurées.</a:t>
            </a:r>
          </a:p>
          <a:p>
            <a:pPr marL="171450" indent="-171450" rtl="0">
              <a:buFont typeface="Wingdings" panose="05000000000000000000" pitchFamily="2" charset="2"/>
              <a:buChar char="ü"/>
            </a:pPr>
            <a:r>
              <a:rPr lang="fr-FR" sz="1200" dirty="0"/>
              <a:t>Voici quelques caractéristiques clés de SQL :</a:t>
            </a:r>
          </a:p>
          <a:p>
            <a:pPr marL="447675" indent="-171450" rtl="0">
              <a:buFont typeface="Wingdings" panose="05000000000000000000" pitchFamily="2" charset="2"/>
              <a:buChar char="§"/>
            </a:pPr>
            <a:r>
              <a:rPr lang="fr-FR" sz="1200" b="1" dirty="0"/>
              <a:t>Performances élevées </a:t>
            </a:r>
            <a:r>
              <a:rPr lang="fr-FR" sz="1200" dirty="0"/>
              <a:t>: SQL est optimisé pour les requêtes complexes et les agrégations de données.</a:t>
            </a:r>
          </a:p>
          <a:p>
            <a:pPr marL="447675" indent="-171450" rtl="0">
              <a:buFont typeface="Wingdings" panose="05000000000000000000" pitchFamily="2" charset="2"/>
              <a:buChar char="§"/>
            </a:pPr>
            <a:r>
              <a:rPr lang="fr-FR" sz="1200" b="1" dirty="0"/>
              <a:t>Flexibilité</a:t>
            </a:r>
            <a:r>
              <a:rPr lang="fr-FR" sz="1200" dirty="0"/>
              <a:t> : Il permet de définir des schémas rigides pour garantir la cohérence des données.</a:t>
            </a:r>
          </a:p>
          <a:p>
            <a:pPr marL="447675" indent="-171450" rtl="0">
              <a:buFont typeface="Wingdings" panose="05000000000000000000" pitchFamily="2" charset="2"/>
              <a:buChar char="§"/>
            </a:pPr>
            <a:r>
              <a:rPr lang="fr-FR" sz="1200" b="1" dirty="0"/>
              <a:t>Protection fiable des données </a:t>
            </a:r>
            <a:r>
              <a:rPr lang="fr-FR" sz="1200" dirty="0"/>
              <a:t>: Les transactions ACID (Atomicité, Cohérence, Isolation, Durabilité) assurent l'intégrité des données.</a:t>
            </a:r>
          </a:p>
          <a:p>
            <a:pPr marL="447675" indent="-171450" rtl="0">
              <a:buFont typeface="Wingdings" panose="05000000000000000000" pitchFamily="2" charset="2"/>
              <a:buChar char="§"/>
            </a:pPr>
            <a:r>
              <a:rPr lang="fr-FR" sz="1200" b="1" dirty="0"/>
              <a:t>Haute disponibilité </a:t>
            </a:r>
            <a:r>
              <a:rPr lang="fr-FR" sz="1200" dirty="0"/>
              <a:t>: Les bases de données SQL sont conçues pour être disponibles en permanence.</a:t>
            </a:r>
          </a:p>
          <a:p>
            <a:pPr marL="447675" indent="-171450" rtl="0">
              <a:buFont typeface="Wingdings" panose="05000000000000000000" pitchFamily="2" charset="2"/>
              <a:buChar char="§"/>
            </a:pPr>
            <a:r>
              <a:rPr lang="fr-FR" sz="1200" b="1" dirty="0"/>
              <a:t>Facilité de gestion </a:t>
            </a:r>
            <a:r>
              <a:rPr lang="fr-FR" sz="1200" dirty="0"/>
              <a:t>: Les outils et les interfaces pour gérer les bases de données SQL sont bien établis.</a:t>
            </a:r>
          </a:p>
        </p:txBody>
      </p:sp>
      <p:sp>
        <p:nvSpPr>
          <p:cNvPr id="5" name="Espace réservé du contenu 6">
            <a:extLst>
              <a:ext uri="{FF2B5EF4-FFF2-40B4-BE49-F238E27FC236}">
                <a16:creationId xmlns:a16="http://schemas.microsoft.com/office/drawing/2014/main" id="{B9B3E0C3-76C4-B252-40A7-F5B20C8FE2D8}"/>
              </a:ext>
            </a:extLst>
          </p:cNvPr>
          <p:cNvSpPr txBox="1">
            <a:spLocks/>
          </p:cNvSpPr>
          <p:nvPr/>
        </p:nvSpPr>
        <p:spPr>
          <a:xfrm>
            <a:off x="445478" y="1011114"/>
            <a:ext cx="5348653" cy="5380893"/>
          </a:xfrm>
          <a:prstGeom prst="rect">
            <a:avLst/>
          </a:prstGeom>
        </p:spPr>
        <p:txBody>
          <a:bodyPr vert="horz" lIns="91440" tIns="45720" rIns="91440" bIns="45720" rtlCol="0">
            <a:normAutofit fontScale="92500"/>
          </a:bodyPr>
          <a:lstStyle>
            <a:defPPr>
              <a:defRPr lang="fr-FR"/>
            </a:defPPr>
            <a:lvl1pPr marL="0" indent="0" algn="l" defTabSz="914400" rtl="0" eaLnBrk="1" latinLnBrk="0" hangingPunct="1">
              <a:lnSpc>
                <a:spcPct val="125000"/>
              </a:lnSpc>
              <a:spcBef>
                <a:spcPts val="1000"/>
              </a:spcBef>
              <a:buFont typeface="Arial" panose="020B0604020202020204" pitchFamily="34" charset="0"/>
              <a:buNone/>
              <a:defRPr lang="fr-FR" sz="1800" kern="1200">
                <a:solidFill>
                  <a:schemeClr val="tx1">
                    <a:lumMod val="65000"/>
                    <a:lumOff val="35000"/>
                  </a:schemeClr>
                </a:solidFill>
                <a:latin typeface="+mn-lt"/>
                <a:ea typeface="+mn-ea"/>
                <a:cs typeface="+mn-cs"/>
              </a:defRPr>
            </a:lvl1pPr>
            <a:lvl2pPr marL="457200" indent="0" algn="l" defTabSz="914400" rtl="0" eaLnBrk="1" latinLnBrk="0" hangingPunct="1">
              <a:lnSpc>
                <a:spcPct val="125000"/>
              </a:lnSpc>
              <a:spcBef>
                <a:spcPts val="500"/>
              </a:spcBef>
              <a:buFont typeface="Arial" panose="020B0604020202020204" pitchFamily="34" charset="0"/>
              <a:buNone/>
              <a:defRPr lang="fr-FR" sz="1600" kern="1200">
                <a:solidFill>
                  <a:schemeClr val="tx1">
                    <a:lumMod val="65000"/>
                    <a:lumOff val="35000"/>
                  </a:schemeClr>
                </a:solidFill>
                <a:latin typeface="+mn-lt"/>
                <a:ea typeface="+mn-ea"/>
                <a:cs typeface="+mn-cs"/>
              </a:defRPr>
            </a:lvl2pPr>
            <a:lvl3pPr marL="914400" indent="0" algn="l" defTabSz="914400" rtl="0" eaLnBrk="1" latinLnBrk="0" hangingPunct="1">
              <a:lnSpc>
                <a:spcPct val="125000"/>
              </a:lnSpc>
              <a:spcBef>
                <a:spcPts val="500"/>
              </a:spcBef>
              <a:buFont typeface="Arial" panose="020B0604020202020204" pitchFamily="34" charset="0"/>
              <a:buNone/>
              <a:defRPr lang="fr-FR" sz="1400" kern="1200">
                <a:solidFill>
                  <a:schemeClr val="tx1">
                    <a:lumMod val="65000"/>
                    <a:lumOff val="35000"/>
                  </a:schemeClr>
                </a:solidFill>
                <a:latin typeface="+mn-lt"/>
                <a:ea typeface="+mn-ea"/>
                <a:cs typeface="+mn-cs"/>
              </a:defRPr>
            </a:lvl3pPr>
            <a:lvl4pPr marL="1371600" indent="0" algn="l" defTabSz="914400" rtl="0" eaLnBrk="1" latinLnBrk="0" hangingPunct="1">
              <a:lnSpc>
                <a:spcPct val="125000"/>
              </a:lnSpc>
              <a:spcBef>
                <a:spcPts val="500"/>
              </a:spcBef>
              <a:buFont typeface="Arial" panose="020B0604020202020204" pitchFamily="34" charset="0"/>
              <a:buNone/>
              <a:defRPr lang="fr-FR" sz="1200" kern="1200">
                <a:solidFill>
                  <a:schemeClr val="tx1">
                    <a:lumMod val="65000"/>
                    <a:lumOff val="35000"/>
                  </a:schemeClr>
                </a:solidFill>
                <a:latin typeface="+mn-lt"/>
                <a:ea typeface="+mn-ea"/>
                <a:cs typeface="+mn-cs"/>
              </a:defRPr>
            </a:lvl4pPr>
            <a:lvl5pPr marL="1828800" indent="0" algn="l" defTabSz="914400" rtl="0" eaLnBrk="1" latinLnBrk="0" hangingPunct="1">
              <a:lnSpc>
                <a:spcPct val="125000"/>
              </a:lnSpc>
              <a:spcBef>
                <a:spcPts val="500"/>
              </a:spcBef>
              <a:buFont typeface="Arial" panose="020B0604020202020204" pitchFamily="34" charset="0"/>
              <a:buNone/>
              <a:defRPr lang="fr-F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171450" indent="-171450">
              <a:buFont typeface="Wingdings" panose="05000000000000000000" pitchFamily="2" charset="2"/>
              <a:buChar char="ü"/>
            </a:pPr>
            <a:r>
              <a:rPr lang="fr-FR" sz="1200" dirty="0"/>
              <a:t>MongoDB est une base de données NoSQL largement utilisée aujourd'hui.</a:t>
            </a:r>
          </a:p>
          <a:p>
            <a:pPr marL="171450" indent="-171450">
              <a:buFont typeface="Wingdings" panose="05000000000000000000" pitchFamily="2" charset="2"/>
              <a:buChar char="ü"/>
            </a:pPr>
            <a:r>
              <a:rPr lang="fr-FR" sz="1200" dirty="0"/>
              <a:t>Contrairement à SQL, MongoDB permet une gestion dynamique des données.</a:t>
            </a:r>
          </a:p>
          <a:p>
            <a:pPr marL="171450" indent="-171450">
              <a:buFont typeface="Wingdings" panose="05000000000000000000" pitchFamily="2" charset="2"/>
              <a:buChar char="ü"/>
            </a:pPr>
            <a:r>
              <a:rPr lang="fr-FR" sz="1200" dirty="0"/>
              <a:t>Il est idéal pour le dimensionnement horizontal (ajout de nœuds pour gérer une charge croissante).</a:t>
            </a:r>
          </a:p>
          <a:p>
            <a:pPr marL="171450" indent="-171450">
              <a:buFont typeface="Wingdings" panose="05000000000000000000" pitchFamily="2" charset="2"/>
              <a:buChar char="ü"/>
            </a:pPr>
            <a:r>
              <a:rPr lang="fr-FR" sz="1200" dirty="0"/>
              <a:t>MongoDB stocke les données sous forme de documents JSON dans des collections.</a:t>
            </a:r>
          </a:p>
          <a:p>
            <a:pPr marL="171450" indent="-171450">
              <a:buFont typeface="Wingdings" panose="05000000000000000000" pitchFamily="2" charset="2"/>
              <a:buChar char="ü"/>
            </a:pPr>
            <a:r>
              <a:rPr lang="fr-FR" sz="1200" dirty="0"/>
              <a:t>Voici quelques caractéristiques clés de MongoDB :</a:t>
            </a:r>
          </a:p>
          <a:p>
            <a:pPr marL="171450" indent="-171450">
              <a:buFont typeface="Wingdings" panose="05000000000000000000" pitchFamily="2" charset="2"/>
              <a:buChar char="ü"/>
            </a:pPr>
            <a:r>
              <a:rPr lang="fr-FR" sz="1200" dirty="0"/>
              <a:t>Gestion de grands ensembles de données non structurés : MongoDB peut gérer des volumes massifs de données sans schéma prédéfini.</a:t>
            </a:r>
          </a:p>
          <a:p>
            <a:pPr marL="360363" indent="-184150">
              <a:buFont typeface="Wingdings" panose="05000000000000000000" pitchFamily="2" charset="2"/>
              <a:buChar char="§"/>
            </a:pPr>
            <a:r>
              <a:rPr lang="fr-FR" sz="1200" b="1" dirty="0"/>
              <a:t>Flexibilité</a:t>
            </a:r>
            <a:r>
              <a:rPr lang="fr-FR" sz="1200" dirty="0"/>
              <a:t> : Les documents peuvent contenir des champs différents, et la structure des données peut évoluer au fil du temps.</a:t>
            </a:r>
          </a:p>
          <a:p>
            <a:pPr marL="360363" indent="-184150">
              <a:buFont typeface="Wingdings" panose="05000000000000000000" pitchFamily="2" charset="2"/>
              <a:buChar char="§"/>
            </a:pPr>
            <a:r>
              <a:rPr lang="fr-FR" sz="1200" b="1" dirty="0"/>
              <a:t>Haute performance en lecture </a:t>
            </a:r>
            <a:r>
              <a:rPr lang="fr-FR" sz="1200" dirty="0"/>
              <a:t>: Idéal pour les charges de travail de lecture intensive.</a:t>
            </a:r>
          </a:p>
          <a:p>
            <a:pPr marL="360363" indent="-184150">
              <a:buFont typeface="Wingdings" panose="05000000000000000000" pitchFamily="2" charset="2"/>
              <a:buChar char="§"/>
            </a:pPr>
            <a:r>
              <a:rPr lang="fr-FR" sz="1200" b="1" dirty="0"/>
              <a:t>Évolutivité horizontale </a:t>
            </a:r>
            <a:r>
              <a:rPr lang="fr-FR" sz="1200" dirty="0"/>
              <a:t>: Facilite l'ajout de nœuds pour gérer une charge croissante.</a:t>
            </a:r>
          </a:p>
          <a:p>
            <a:pPr marL="360363" indent="-184150">
              <a:buFont typeface="Wingdings" panose="05000000000000000000" pitchFamily="2" charset="2"/>
              <a:buChar char="§"/>
            </a:pPr>
            <a:r>
              <a:rPr lang="fr-FR" sz="1200" b="1" dirty="0"/>
              <a:t>Facilité de développement </a:t>
            </a:r>
            <a:r>
              <a:rPr lang="fr-FR" sz="1200" dirty="0"/>
              <a:t>: Pas besoin de définir un schéma strict à l'avance.</a:t>
            </a:r>
          </a:p>
          <a:p>
            <a:r>
              <a:rPr lang="fr-FR" sz="1200" dirty="0"/>
              <a:t>En résumé, SQL est excellent pour les données structurées et les relations complexes, tandis que MongoDB excelle dans la gestion de grands ensembles de données non structurés et les charges de travail en lecture. Le choix entre les deux dépendra de vos besoins spécifiques et de la nature de vos données.</a:t>
            </a:r>
          </a:p>
          <a:p>
            <a:endParaRPr lang="fr-FR" sz="1200" dirty="0"/>
          </a:p>
        </p:txBody>
      </p:sp>
      <p:sp>
        <p:nvSpPr>
          <p:cNvPr id="6" name="Titre 2">
            <a:extLst>
              <a:ext uri="{FF2B5EF4-FFF2-40B4-BE49-F238E27FC236}">
                <a16:creationId xmlns:a16="http://schemas.microsoft.com/office/drawing/2014/main" id="{07A9AA0E-472C-43DD-7F98-004CFB2385D6}"/>
              </a:ext>
            </a:extLst>
          </p:cNvPr>
          <p:cNvSpPr>
            <a:spLocks noGrp="1"/>
          </p:cNvSpPr>
          <p:nvPr>
            <p:ph type="title"/>
          </p:nvPr>
        </p:nvSpPr>
        <p:spPr>
          <a:xfrm>
            <a:off x="524608" y="439614"/>
            <a:ext cx="5199184" cy="571500"/>
          </a:xfrm>
        </p:spPr>
        <p:txBody>
          <a:bodyPr rtlCol="0">
            <a:normAutofit fontScale="90000"/>
          </a:bodyPr>
          <a:lstStyle>
            <a:defPPr>
              <a:defRPr lang="fr-FR"/>
            </a:defPPr>
          </a:lstStyle>
          <a:p>
            <a:pPr algn="ctr" rtl="0"/>
            <a:r>
              <a:rPr lang="fr-FR" dirty="0"/>
              <a:t>MongoDB</a:t>
            </a:r>
          </a:p>
        </p:txBody>
      </p:sp>
      <p:sp>
        <p:nvSpPr>
          <p:cNvPr id="8" name="Titre 2">
            <a:extLst>
              <a:ext uri="{FF2B5EF4-FFF2-40B4-BE49-F238E27FC236}">
                <a16:creationId xmlns:a16="http://schemas.microsoft.com/office/drawing/2014/main" id="{614015C2-87DD-6D8A-F019-EEEE964A596F}"/>
              </a:ext>
            </a:extLst>
          </p:cNvPr>
          <p:cNvSpPr txBox="1">
            <a:spLocks/>
          </p:cNvSpPr>
          <p:nvPr/>
        </p:nvSpPr>
        <p:spPr>
          <a:xfrm>
            <a:off x="6172200" y="439614"/>
            <a:ext cx="5495190" cy="571500"/>
          </a:xfrm>
          <a:prstGeom prst="rect">
            <a:avLst/>
          </a:prstGeom>
        </p:spPr>
        <p:txBody>
          <a:bodyPr vert="horz" lIns="91440" tIns="45720" rIns="91440" bIns="45720" rtlCol="0" anchor="ctr">
            <a:normAutofit fontScale="97500" lnSpcReduction="10000"/>
          </a:bodyPr>
          <a:lstStyle>
            <a:defPPr>
              <a:defRPr lang="fr-FR"/>
            </a:defPPr>
            <a:lvl1pPr algn="l" defTabSz="914400" rtl="0" eaLnBrk="1" latinLnBrk="0" hangingPunct="1">
              <a:lnSpc>
                <a:spcPct val="90000"/>
              </a:lnSpc>
              <a:spcBef>
                <a:spcPct val="0"/>
              </a:spcBef>
              <a:buNone/>
              <a:defRPr lang="fr-FR" sz="3600" kern="1200">
                <a:solidFill>
                  <a:schemeClr val="tx1">
                    <a:lumMod val="75000"/>
                    <a:lumOff val="25000"/>
                  </a:schemeClr>
                </a:solidFill>
                <a:latin typeface="+mj-lt"/>
                <a:ea typeface="+mj-ea"/>
                <a:cs typeface="+mj-cs"/>
              </a:defRPr>
            </a:lvl1pPr>
          </a:lstStyle>
          <a:p>
            <a:pPr algn="ctr"/>
            <a:r>
              <a:rPr lang="fr-FR" dirty="0"/>
              <a:t>SQL</a:t>
            </a:r>
          </a:p>
        </p:txBody>
      </p:sp>
    </p:spTree>
    <p:extLst>
      <p:ext uri="{BB962C8B-B14F-4D97-AF65-F5344CB8AC3E}">
        <p14:creationId xmlns:p14="http://schemas.microsoft.com/office/powerpoint/2010/main" val="179539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B961152-381E-D654-15E9-7C4F09608779}"/>
              </a:ext>
            </a:extLst>
          </p:cNvPr>
          <p:cNvSpPr>
            <a:spLocks noGrp="1"/>
          </p:cNvSpPr>
          <p:nvPr>
            <p:ph type="title"/>
          </p:nvPr>
        </p:nvSpPr>
        <p:spPr>
          <a:xfrm>
            <a:off x="899160" y="655320"/>
            <a:ext cx="4572000" cy="5486400"/>
          </a:xfrm>
        </p:spPr>
        <p:txBody>
          <a:bodyPr rtlCol="0"/>
          <a:lstStyle>
            <a:defPPr>
              <a:defRPr lang="fr-FR"/>
            </a:defPPr>
          </a:lstStyle>
          <a:p>
            <a:pPr rtl="0"/>
            <a:r>
              <a:rPr lang="fr-FR"/>
              <a:t>Merci</a:t>
            </a:r>
          </a:p>
        </p:txBody>
      </p:sp>
      <p:sp>
        <p:nvSpPr>
          <p:cNvPr id="5" name="Espace réservé du contenu 4">
            <a:extLst>
              <a:ext uri="{FF2B5EF4-FFF2-40B4-BE49-F238E27FC236}">
                <a16:creationId xmlns:a16="http://schemas.microsoft.com/office/drawing/2014/main" id="{CFD569DC-1A68-51FF-4CCE-F334F8B3D5A3}"/>
              </a:ext>
            </a:extLst>
          </p:cNvPr>
          <p:cNvSpPr>
            <a:spLocks noGrp="1"/>
          </p:cNvSpPr>
          <p:nvPr>
            <p:ph sz="quarter" idx="10"/>
          </p:nvPr>
        </p:nvSpPr>
        <p:spPr>
          <a:xfrm>
            <a:off x="6475413" y="2773680"/>
            <a:ext cx="4572000" cy="3368040"/>
          </a:xfrm>
        </p:spPr>
        <p:txBody>
          <a:bodyPr rtlCol="0"/>
          <a:lstStyle>
            <a:defPPr>
              <a:defRPr lang="fr-FR"/>
            </a:defPPr>
          </a:lstStyle>
          <a:p>
            <a:pPr rtl="0"/>
            <a:r>
              <a:rPr lang="fr-FR" dirty="0"/>
              <a:t>Fabrice OSSE​</a:t>
            </a:r>
          </a:p>
          <a:p>
            <a:pPr rtl="0"/>
            <a:r>
              <a:rPr lang="fr-FR" dirty="0"/>
              <a:t>07-481-327-98</a:t>
            </a:r>
          </a:p>
          <a:p>
            <a:pPr rtl="0"/>
            <a:r>
              <a:rPr lang="fr-FR" dirty="0"/>
              <a:t>ossejoel@gmail.com</a:t>
            </a:r>
          </a:p>
          <a:p>
            <a:pPr rtl="0"/>
            <a:r>
              <a:rPr lang="fr-FR" dirty="0"/>
              <a:t>www.osak.com</a:t>
            </a:r>
          </a:p>
        </p:txBody>
      </p:sp>
    </p:spTree>
    <p:extLst>
      <p:ext uri="{BB962C8B-B14F-4D97-AF65-F5344CB8AC3E}">
        <p14:creationId xmlns:p14="http://schemas.microsoft.com/office/powerpoint/2010/main" val="3303844537"/>
      </p:ext>
    </p:extLst>
  </p:cSld>
  <p:clrMapOvr>
    <a:masterClrMapping/>
  </p:clrMapOvr>
</p:sld>
</file>

<file path=ppt/theme/theme1.xml><?xml version="1.0" encoding="utf-8"?>
<a:theme xmlns:a="http://schemas.openxmlformats.org/drawingml/2006/main" name="Personnalisé">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36_TF66722518_Win32" id="{2CDD72A4-52A9-4448-A1BF-E58883F6B4F8}" vid="{2D939E18-6042-47EC-9D05-FC6DF05748C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{442E191E-E039-45E0-BDF9-68B9B460ACE7}tf66722518_win32</Template>
  <TotalTime>165</TotalTime>
  <Words>1036</Words>
  <Application>Microsoft Office PowerPoint</Application>
  <PresentationFormat>Grand écran</PresentationFormat>
  <Paragraphs>76</Paragraphs>
  <Slides>9</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Bodoni MT</vt:lpstr>
      <vt:lpstr>Calibri</vt:lpstr>
      <vt:lpstr>Source Sans Pro Light</vt:lpstr>
      <vt:lpstr>Wingdings</vt:lpstr>
      <vt:lpstr>Personnalisé</vt:lpstr>
      <vt:lpstr>Check Point Introduction au des bases de données</vt:lpstr>
      <vt:lpstr>Présentation de MongoDB</vt:lpstr>
      <vt:lpstr>MongoDB Présentation</vt:lpstr>
      <vt:lpstr>Présentation de SQL</vt:lpstr>
      <vt:lpstr>SQL Présentation</vt:lpstr>
      <vt:lpstr>SQL Présentation</vt:lpstr>
      <vt:lpstr>Comparaison MongoDB VS SQL</vt:lpstr>
      <vt:lpstr>MongoDB</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OSSE Fabrice</dc:creator>
  <cp:lastModifiedBy>OSSE Fabrice</cp:lastModifiedBy>
  <cp:revision>2</cp:revision>
  <dcterms:created xsi:type="dcterms:W3CDTF">2024-06-03T17:55:31Z</dcterms:created>
  <dcterms:modified xsi:type="dcterms:W3CDTF">2024-06-03T20:41:08Z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