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594600" cy="106807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Bdv/Dvid/LkTX4+vu/8GWXpdL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02" y="-151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378075" y="720725"/>
            <a:ext cx="255905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11" y="4560563"/>
            <a:ext cx="5852155" cy="432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600" tIns="84600" rIns="84600" bIns="84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31511" y="4560563"/>
            <a:ext cx="5852155" cy="432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600" tIns="84600" rIns="84600" bIns="84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78075" y="720725"/>
            <a:ext cx="255905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08874" y="211956"/>
            <a:ext cx="1494789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79730" y="2456561"/>
            <a:ext cx="6835140" cy="70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569595" y="3311017"/>
            <a:ext cx="6455410" cy="224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139190" y="5981192"/>
            <a:ext cx="5316220" cy="267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08874" y="211956"/>
            <a:ext cx="1494789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79730" y="2456561"/>
            <a:ext cx="3303651" cy="70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3911219" y="2456561"/>
            <a:ext cx="3303651" cy="70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8874" y="211956"/>
            <a:ext cx="1494789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1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4284" y="632598"/>
            <a:ext cx="303024" cy="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6709" y="632598"/>
            <a:ext cx="303024" cy="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1759" y="632598"/>
            <a:ext cx="303024" cy="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69234" y="632598"/>
            <a:ext cx="303024" cy="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08874" y="211956"/>
            <a:ext cx="1494789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79730" y="2456561"/>
            <a:ext cx="6835140" cy="704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2582164" y="9933051"/>
            <a:ext cx="2430272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79730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468112" y="9933051"/>
            <a:ext cx="1746758" cy="534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0" y="0"/>
            <a:ext cx="1014413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FOR INTERNAL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427787" y="4200975"/>
            <a:ext cx="1947618" cy="300942"/>
          </a:xfrm>
          <a:prstGeom prst="flowChartTerminator">
            <a:avLst/>
          </a:prstGeom>
          <a:solidFill>
            <a:srgbClr val="2C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2231768" y="1541113"/>
            <a:ext cx="4994632" cy="102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</a:t>
            </a:r>
            <a:endParaRPr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65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CO" sz="100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Definir y establecer el procedimiento para realizar pruebas de bombillas y lámparas. Las prácticas aquí incluidas son una guía para el personal involucrado, y se consideran las mínimas necesarias para conservar la seguridad y la salud de las personas y para la prevención de daños a las instalaciones y al medio ambiente.</a:t>
            </a:r>
            <a:endParaRPr lang="es-CO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211800" y="1191950"/>
            <a:ext cx="7216200" cy="281400"/>
          </a:xfrm>
          <a:prstGeom prst="rect">
            <a:avLst/>
          </a:prstGeom>
          <a:solidFill>
            <a:srgbClr val="2C3177"/>
          </a:solidFill>
          <a:ln>
            <a:noFill/>
          </a:ln>
        </p:spPr>
        <p:txBody>
          <a:bodyPr spcFirstLastPara="1" wrap="square" lIns="0" tIns="80625" rIns="0" bIns="0" anchor="t" anchorCtr="0">
            <a:sp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USO ADECUADO DE DISPOSITIVO PROBADOR DE LUCES</a:t>
            </a:r>
            <a:endParaRPr sz="13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355800" y="86775"/>
            <a:ext cx="1947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Info Safety</a:t>
            </a:r>
            <a:endParaRPr dirty="0"/>
          </a:p>
        </p:txBody>
      </p:sp>
      <p:sp>
        <p:nvSpPr>
          <p:cNvPr id="53" name="Google Shape;53;p1"/>
          <p:cNvSpPr txBox="1"/>
          <p:nvPr/>
        </p:nvSpPr>
        <p:spPr>
          <a:xfrm>
            <a:off x="1798204" y="598037"/>
            <a:ext cx="1646036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999999"/>
                </a:solidFill>
                <a:latin typeface="Trebuchet MS"/>
                <a:ea typeface="Trebuchet MS"/>
                <a:cs typeface="Trebuchet MS"/>
                <a:sym typeface="Trebuchet MS"/>
              </a:rPr>
              <a:t>OCTUBRE/ 2023</a:t>
            </a:r>
            <a:endParaRPr sz="15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0975" y="86763"/>
            <a:ext cx="709149" cy="7048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211800" y="8325149"/>
            <a:ext cx="7216140" cy="572135"/>
          </a:xfrm>
          <a:custGeom>
            <a:avLst/>
            <a:gdLst/>
            <a:ahLst/>
            <a:cxnLst/>
            <a:rect l="l" t="t" r="r" b="b"/>
            <a:pathLst>
              <a:path w="7216140" h="572134" extrusionOk="0">
                <a:moveTo>
                  <a:pt x="7215599" y="572099"/>
                </a:moveTo>
                <a:lnTo>
                  <a:pt x="0" y="572099"/>
                </a:lnTo>
                <a:lnTo>
                  <a:pt x="0" y="0"/>
                </a:lnTo>
                <a:lnTo>
                  <a:pt x="7215599" y="0"/>
                </a:lnTo>
                <a:lnTo>
                  <a:pt x="7215599" y="572099"/>
                </a:lnTo>
                <a:close/>
              </a:path>
            </a:pathLst>
          </a:custGeom>
          <a:solidFill>
            <a:srgbClr val="2C31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794" y="8418750"/>
            <a:ext cx="577054" cy="3848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2231768" y="2710620"/>
            <a:ext cx="4923412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ALCANCE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Aplica exclusivamente para el personal del proceso de Logística Inversa que tenga la necesidad de utilizar </a:t>
            </a:r>
            <a:r>
              <a:rPr lang="es-CO" sz="1000" dirty="0">
                <a:latin typeface="Trebuchet MS"/>
                <a:ea typeface="Trebuchet MS"/>
                <a:cs typeface="Trebuchet MS"/>
                <a:sym typeface="Trebuchet MS"/>
              </a:rPr>
              <a:t>el dispositivo. </a:t>
            </a:r>
            <a:endParaRPr lang="es-CO" sz="1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42724" y="4227670"/>
            <a:ext cx="214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RIESGOS DE OPERACIÓN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830801" y="5629410"/>
            <a:ext cx="1582800" cy="55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Riesgo incendio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Manténgase alejado de material combustibles </a:t>
            </a:r>
            <a:endParaRPr lang="es-CO"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843751" y="4820224"/>
            <a:ext cx="1468776" cy="55395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Riesgo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CO" sz="10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eléctrico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Descargas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eléctricas / Cortocircuito</a:t>
            </a:r>
            <a:endParaRPr lang="es-CO" dirty="0"/>
          </a:p>
        </p:txBody>
      </p:sp>
      <p:sp>
        <p:nvSpPr>
          <p:cNvPr id="70" name="Google Shape;70;p1"/>
          <p:cNvSpPr/>
          <p:nvPr/>
        </p:nvSpPr>
        <p:spPr>
          <a:xfrm>
            <a:off x="4224973" y="4145814"/>
            <a:ext cx="1947618" cy="300942"/>
          </a:xfrm>
          <a:prstGeom prst="flowChartTerminator">
            <a:avLst/>
          </a:prstGeom>
          <a:solidFill>
            <a:srgbClr val="2C317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181847" y="4159309"/>
            <a:ext cx="214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REGLAS DE SEGURIDAD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552937" y="4607245"/>
            <a:ext cx="264829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Para realizar la manipulación se debe contar con guantes de seguridad en todo momento.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/>
            <a:r>
              <a:rPr lang="es-CO" sz="1000" dirty="0">
                <a:latin typeface="Trebuchet MS"/>
                <a:ea typeface="Trebuchet MS"/>
                <a:cs typeface="Trebuchet MS"/>
                <a:sym typeface="Trebuchet MS"/>
              </a:rPr>
              <a:t>Inspeccionar el equipo antes de utilizar y verificar que no haya cables expuestos o en mal estado.</a:t>
            </a:r>
            <a:endParaRPr lang="es-CO" sz="1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Verificar que el equipo se encuentre apagado antes instalar y probar la luminaria.</a:t>
            </a:r>
          </a:p>
        </p:txBody>
      </p:sp>
      <p:sp>
        <p:nvSpPr>
          <p:cNvPr id="73" name="Google Shape;73;p1"/>
          <p:cNvSpPr txBox="1"/>
          <p:nvPr/>
        </p:nvSpPr>
        <p:spPr>
          <a:xfrm>
            <a:off x="5303755" y="4633209"/>
            <a:ext cx="21813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dirty="0">
                <a:latin typeface="Trebuchet MS"/>
                <a:ea typeface="Trebuchet MS"/>
                <a:cs typeface="Trebuchet MS"/>
                <a:sym typeface="Trebuchet MS"/>
              </a:rPr>
              <a:t>Nunca colocar</a:t>
            </a: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los dedos o </a:t>
            </a:r>
            <a:r>
              <a:rPr lang="es-CO" sz="1000" dirty="0">
                <a:latin typeface="Trebuchet MS"/>
                <a:ea typeface="Trebuchet MS"/>
                <a:cs typeface="Trebuchet MS"/>
                <a:sym typeface="Trebuchet MS"/>
              </a:rPr>
              <a:t>cualquier parte del cuerpo en los Sockets (Orificios)</a:t>
            </a: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0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Una vez instala luminaria asegurar en el socket y retirar la mano, para encender el equipo.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0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 caso de encontrar alguna novedad reportar en SHE 360.</a:t>
            </a:r>
            <a:endParaRPr lang="es-CO" dirty="0"/>
          </a:p>
        </p:txBody>
      </p:sp>
      <p:pic>
        <p:nvPicPr>
          <p:cNvPr id="78" name="Google Shape;78;p1" descr="Riesgo de incendio png imágenes | PNGW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419" y="5631852"/>
            <a:ext cx="530026" cy="47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9714" y="4748135"/>
            <a:ext cx="618527" cy="61852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/>
          <p:nvPr/>
        </p:nvSpPr>
        <p:spPr>
          <a:xfrm>
            <a:off x="2485311" y="4690815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"/>
          <p:cNvSpPr/>
          <p:nvPr/>
        </p:nvSpPr>
        <p:spPr>
          <a:xfrm>
            <a:off x="2485311" y="5267401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2512598" y="5863828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5276851" y="4708505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5252847" y="5302250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3645C8-FD9C-A2F4-9377-7E5EE6CCE5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84" t="2663" r="30531" b="3312"/>
          <a:stretch/>
        </p:blipFill>
        <p:spPr>
          <a:xfrm>
            <a:off x="358156" y="1520962"/>
            <a:ext cx="1415898" cy="2477416"/>
          </a:xfrm>
          <a:prstGeom prst="rect">
            <a:avLst/>
          </a:prstGeom>
        </p:spPr>
      </p:pic>
      <p:sp>
        <p:nvSpPr>
          <p:cNvPr id="4" name="Google Shape;60;p1">
            <a:extLst>
              <a:ext uri="{FF2B5EF4-FFF2-40B4-BE49-F238E27FC236}">
                <a16:creationId xmlns:a16="http://schemas.microsoft.com/office/drawing/2014/main" id="{2AE37F97-FB07-F1E5-C85F-6F7C4B13233A}"/>
              </a:ext>
            </a:extLst>
          </p:cNvPr>
          <p:cNvSpPr txBox="1"/>
          <p:nvPr/>
        </p:nvSpPr>
        <p:spPr>
          <a:xfrm>
            <a:off x="201714" y="6865073"/>
            <a:ext cx="35955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ELEMENTOS DE PROTECCIÓN PERSONAL: </a:t>
            </a:r>
            <a:endParaRPr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2" name="Google Shape;87;p1">
            <a:extLst>
              <a:ext uri="{FF2B5EF4-FFF2-40B4-BE49-F238E27FC236}">
                <a16:creationId xmlns:a16="http://schemas.microsoft.com/office/drawing/2014/main" id="{60A5BD63-24C5-0796-71CB-672948030997}"/>
              </a:ext>
            </a:extLst>
          </p:cNvPr>
          <p:cNvSpPr/>
          <p:nvPr/>
        </p:nvSpPr>
        <p:spPr>
          <a:xfrm>
            <a:off x="5241566" y="5915177"/>
            <a:ext cx="66673" cy="102698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6688F4B-B127-BF90-9B75-16DA879E8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2154" y="6865072"/>
            <a:ext cx="953860" cy="9745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672649-9A27-81F7-D5B5-A0409B70EF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1068" y="6824424"/>
            <a:ext cx="1033337" cy="1055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4983</TotalTime>
  <Words>203</Words>
  <Application>Microsoft Office PowerPoint</Application>
  <PresentationFormat>Personalizado</PresentationFormat>
  <Paragraphs>26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Info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Safety</dc:title>
  <dc:creator>Jessica Lorena Pinzon Mojica</dc:creator>
  <cp:lastModifiedBy>Jaime Pena Mendez (DHL Supply Chain), external</cp:lastModifiedBy>
  <cp:revision>14</cp:revision>
  <dcterms:created xsi:type="dcterms:W3CDTF">2023-03-31T21:59:37Z</dcterms:created>
  <dcterms:modified xsi:type="dcterms:W3CDTF">2023-11-01T17:11:14Z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2023-03-31T00:00:00Z</vt:filetime>
  </property>
  <property fmtid="{D5CDD505-2E9C-101B-9397-08002B2CF9AE}" pid="3" name="MSIP_Label_736915f3-2f02-4945-8997-f2963298db46_Enabled">
    <vt:lpwstr>true</vt:lpwstr>
  </property>
  <property fmtid="{D5CDD505-2E9C-101B-9397-08002B2CF9AE}" pid="4" name="MSIP_Label_736915f3-2f02-4945-8997-f2963298db46_SetDate">
    <vt:lpwstr>2023-04-14T03:36:49Z</vt:lpwstr>
  </property>
  <property fmtid="{D5CDD505-2E9C-101B-9397-08002B2CF9AE}" pid="5" name="MSIP_Label_736915f3-2f02-4945-8997-f2963298db46_Method">
    <vt:lpwstr>Standard</vt:lpwstr>
  </property>
  <property fmtid="{D5CDD505-2E9C-101B-9397-08002B2CF9AE}" pid="6" name="MSIP_Label_736915f3-2f02-4945-8997-f2963298db46_Name">
    <vt:lpwstr>Internal</vt:lpwstr>
  </property>
  <property fmtid="{D5CDD505-2E9C-101B-9397-08002B2CF9AE}" pid="7" name="MSIP_Label_736915f3-2f02-4945-8997-f2963298db46_SiteId">
    <vt:lpwstr>cd99fef8-1cd3-4a2a-9bdf-15531181d65e</vt:lpwstr>
  </property>
  <property fmtid="{D5CDD505-2E9C-101B-9397-08002B2CF9AE}" pid="8" name="MSIP_Label_736915f3-2f02-4945-8997-f2963298db46_ActionId">
    <vt:lpwstr>e2201675-57c4-4e4e-aae4-5da756c9cc3d</vt:lpwstr>
  </property>
  <property fmtid="{D5CDD505-2E9C-101B-9397-08002B2CF9AE}" pid="9" name="MSIP_Label_736915f3-2f02-4945-8997-f2963298db46_ContentBits">
    <vt:lpwstr>1</vt:lpwstr>
  </property>
  <property fmtid="{D5CDD505-2E9C-101B-9397-08002B2CF9AE}" pid="10" name="ClassificationContentMarkingHeaderLocations">
    <vt:lpwstr>Office Theme:3</vt:lpwstr>
  </property>
  <property fmtid="{D5CDD505-2E9C-101B-9397-08002B2CF9AE}" pid="11" name="ClassificationContentMarkingHeaderText">
    <vt:lpwstr>FOR INTERNAL USE</vt:lpwstr>
  </property>
</Properties>
</file>