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Fichera Fabrizio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1000007725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risposte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110837"/>
            <a:ext cx="6861058" cy="162815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/>
              <a:t>Formato Risposta API di Openfoodsfacts(JSON):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1750472-04C8-4D6E-9225-687040D4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03" y="1738993"/>
            <a:ext cx="1886213" cy="1762371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08EF15F1-0B12-4BCD-9009-E1D51B2E3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14" y="924915"/>
            <a:ext cx="2210108" cy="318179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BB6B88D-B1B9-4486-8983-5B515A263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71" y="5200811"/>
            <a:ext cx="7824313" cy="141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030B8B-1E02-49F8-AF19-2B0F23B6AA66}"/>
              </a:ext>
            </a:extLst>
          </p:cNvPr>
          <p:cNvSpPr txBox="1"/>
          <p:nvPr/>
        </p:nvSpPr>
        <p:spPr>
          <a:xfrm>
            <a:off x="3900973" y="4534397"/>
            <a:ext cx="616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it-IT" sz="1800" dirty="0"/>
              <a:t>Immagini dentro </a:t>
            </a:r>
            <a:r>
              <a:rPr lang="it-IT" sz="1800" dirty="0">
                <a:solidFill>
                  <a:schemeClr val="accent2"/>
                </a:solidFill>
              </a:rPr>
              <a:t>products[n].image_front_url</a:t>
            </a:r>
          </a:p>
        </p:txBody>
      </p:sp>
    </p:spTree>
    <p:extLst>
      <p:ext uri="{BB962C8B-B14F-4D97-AF65-F5344CB8AC3E}">
        <p14:creationId xmlns:p14="http://schemas.microsoft.com/office/powerpoint/2010/main" val="350790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risposte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110837"/>
            <a:ext cx="6861058" cy="162815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/>
              <a:t>Formato Risposta API di Spotify(JSON):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6EC2A9-6D5D-4F58-A346-CA20F02CD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42" y="1738993"/>
            <a:ext cx="7368672" cy="3304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361AC5-8B00-4EB8-9F65-28898B2238CD}"/>
              </a:ext>
            </a:extLst>
          </p:cNvPr>
          <p:cNvSpPr txBox="1"/>
          <p:nvPr/>
        </p:nvSpPr>
        <p:spPr>
          <a:xfrm>
            <a:off x="4731204" y="5600339"/>
            <a:ext cx="61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Nome canzone e link su </a:t>
            </a:r>
            <a:r>
              <a:rPr lang="it-IT" sz="1800" dirty="0">
                <a:solidFill>
                  <a:schemeClr val="accent2"/>
                </a:solidFill>
              </a:rPr>
              <a:t>name</a:t>
            </a:r>
            <a:r>
              <a:rPr lang="it-IT" sz="1800" dirty="0"/>
              <a:t> e </a:t>
            </a:r>
            <a:r>
              <a:rPr lang="it-IT" sz="1800" dirty="0">
                <a:solidFill>
                  <a:schemeClr val="accent2"/>
                </a:solidFill>
              </a:rPr>
              <a:t>external_urls.spotify</a:t>
            </a:r>
            <a:endParaRPr lang="it-IT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3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risposte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110837"/>
            <a:ext cx="6861058" cy="162815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/>
              <a:t>Formato Risposta API di Spotify(JSON):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61AC5-8B00-4EB8-9F65-28898B2238CD}"/>
              </a:ext>
            </a:extLst>
          </p:cNvPr>
          <p:cNvSpPr txBox="1"/>
          <p:nvPr/>
        </p:nvSpPr>
        <p:spPr>
          <a:xfrm>
            <a:off x="4853060" y="4356016"/>
            <a:ext cx="61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Immagini della canzone fornite su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album.images[n]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9CDD17-211D-49C8-9D43-5A7F16E5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04" y="2128672"/>
            <a:ext cx="6323000" cy="16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649480"/>
            <a:ext cx="6861058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/>
              <a:t>Integrazione di due API REST nel sito web sviluppato per il MHW2.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Ho usufruito dell’uso di due API:</a:t>
            </a:r>
          </a:p>
          <a:p>
            <a:r>
              <a:rPr lang="it-IT" sz="2400" dirty="0"/>
              <a:t>Openfoodfacts API, un database dei vari prodotti alimentari mondiali.</a:t>
            </a:r>
          </a:p>
          <a:p>
            <a:r>
              <a:rPr lang="it-IT" sz="2400" dirty="0"/>
              <a:t>Spotify API, per la richiesta di risorse musicali.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Meccanismi di autenticazione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400" dirty="0"/>
              <a:t>Openfoodfacts API – Nessuna autenticazione richiesta.</a:t>
            </a:r>
          </a:p>
          <a:p>
            <a:endParaRPr lang="it-IT" sz="2400" dirty="0"/>
          </a:p>
          <a:p>
            <a:r>
              <a:rPr lang="it-IT" sz="2400" dirty="0"/>
              <a:t>Spotify API – Autentizazione tramite OAuth2</a:t>
            </a:r>
          </a:p>
          <a:p>
            <a:pPr lvl="1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Meccanismi di autenticazione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71506"/>
            <a:ext cx="6513605" cy="38170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L’autenticazione tramite il protocollo di autorizzazione OAuth2 (open authorization 2) è effettuata con l’ausilio di un </a:t>
            </a:r>
            <a:r>
              <a:rPr lang="it-IT" sz="2000" dirty="0">
                <a:solidFill>
                  <a:srgbClr val="C00000"/>
                </a:solidFill>
              </a:rPr>
              <a:t>Access Token</a:t>
            </a:r>
            <a:r>
              <a:rPr lang="it-IT" sz="2000" dirty="0"/>
              <a:t>, una stringa dati legata ad un account e necessaria per la richiesta di risorse.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Richiesta token tramite credenziali utente(client_id,client_secret):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D7BDE5-4347-4DC6-BB0C-09854878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24" y="4738334"/>
            <a:ext cx="5439534" cy="204816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1C6E4C-E61E-4E83-8717-A04C534D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27" y="2457984"/>
            <a:ext cx="295316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855"/>
            <a:ext cx="3668088" cy="35510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Funzionalità delle API nel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638" y="858881"/>
            <a:ext cx="3013676" cy="440063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/>
              <a:t>Le API di Openfoodsfact sono state utilizzate per la ricerca e generazione dinamica di immagini alimentari associate ad alcuni elementi nella pagina (le scelte effettuate dall’utente).</a:t>
            </a:r>
          </a:p>
        </p:txBody>
      </p:sp>
      <p:pic>
        <p:nvPicPr>
          <p:cNvPr id="5" name="Picture 4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8FAAF7B3-336B-4A56-ABFA-6FE261B7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00" y="138710"/>
            <a:ext cx="4047496" cy="63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586855"/>
            <a:ext cx="3594609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Funzionalità delle API nel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21182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Le API di Spotify sono state utilizzate per la richiesta di informazioni su brani collegati al tipo di personalità dell’utente a fine quiz.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I brani sono trovati tramite i ‘track_id’ collegati al tipo di personalità nel file constants.js / su RESULTS_MAP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62A06E-D80A-4A37-B73E-8A21A7A6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35" y="2889849"/>
            <a:ext cx="3748281" cy="384599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69B971-6BA4-429B-8973-9D2585BD1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16" y="3634324"/>
            <a:ext cx="404869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110837"/>
            <a:ext cx="6861058" cy="12029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/>
              <a:t>Richiesta risorse con le API di Openfoodsfacts: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399518-3344-492B-BF2A-F6CEB6E7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31" y="2380490"/>
            <a:ext cx="5763429" cy="20767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A090C0-F9A4-4069-98D8-A67BAEC8896E}"/>
              </a:ext>
            </a:extLst>
          </p:cNvPr>
          <p:cNvSpPr txBox="1"/>
          <p:nvPr/>
        </p:nvSpPr>
        <p:spPr>
          <a:xfrm>
            <a:off x="4257789" y="4960674"/>
            <a:ext cx="7609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it-IT" dirty="0"/>
              <a:t>Gli urls salvati sono degli API endpoint forniti da Openfoodsfacts, fanno riferimento a categorie specifiche di cibi correlati alle domande del quiz.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0021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110837"/>
            <a:ext cx="6861058" cy="12029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/>
              <a:t>Richiesta risorse con le API di Spotify: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90C0-F9A4-4069-98D8-A67BAEC8896E}"/>
              </a:ext>
            </a:extLst>
          </p:cNvPr>
          <p:cNvSpPr txBox="1"/>
          <p:nvPr/>
        </p:nvSpPr>
        <p:spPr>
          <a:xfrm>
            <a:off x="4257789" y="3937982"/>
            <a:ext cx="76093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Richiesta di informazioni su una specifica canzone, l’endpoint fornito da Spotify è quindi ‘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https://api.spotify.com/v1/tracks/{track_id}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RESULTS_MAP[mapIndex] fa riferimento al tipo di personalità trovato, dove vi è collegato il proprio track ID.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questo caso è obbligatorio specificare un header con un certo token, poichè è necessaria un’autorizzazione OAuth2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DBAB7DC-C092-4E32-969C-FC3C6E37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62" y="1904790"/>
            <a:ext cx="566816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MHW3</vt:lpstr>
      <vt:lpstr>Descrizione del progetto</vt:lpstr>
      <vt:lpstr>API Utilizzate</vt:lpstr>
      <vt:lpstr>Meccanismi di autenticazione</vt:lpstr>
      <vt:lpstr>Meccanismi di autenticazione</vt:lpstr>
      <vt:lpstr>Funzionalità delle API nel sito</vt:lpstr>
      <vt:lpstr>Funzionalità delle API nel sito</vt:lpstr>
      <vt:lpstr>Formato richieste</vt:lpstr>
      <vt:lpstr>Formato richieste</vt:lpstr>
      <vt:lpstr>Formato risposte</vt:lpstr>
      <vt:lpstr>Formato risposte</vt:lpstr>
      <vt:lpstr>Formato risposte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FABRIZIO FICHERA</cp:lastModifiedBy>
  <cp:revision>2</cp:revision>
  <dcterms:created xsi:type="dcterms:W3CDTF">2021-03-24T16:57:46Z</dcterms:created>
  <dcterms:modified xsi:type="dcterms:W3CDTF">2022-04-30T14:42:49Z</dcterms:modified>
</cp:coreProperties>
</file>