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63" r:id="rId5"/>
  </p:sldMasterIdLst>
  <p:notesMasterIdLst>
    <p:notesMasterId r:id="rId32"/>
  </p:notesMasterIdLst>
  <p:sldIdLst>
    <p:sldId id="257" r:id="rId6"/>
    <p:sldId id="554" r:id="rId7"/>
    <p:sldId id="539" r:id="rId8"/>
    <p:sldId id="544" r:id="rId9"/>
    <p:sldId id="545" r:id="rId10"/>
    <p:sldId id="558" r:id="rId11"/>
    <p:sldId id="541" r:id="rId12"/>
    <p:sldId id="557" r:id="rId13"/>
    <p:sldId id="546" r:id="rId14"/>
    <p:sldId id="547" r:id="rId15"/>
    <p:sldId id="542" r:id="rId16"/>
    <p:sldId id="549" r:id="rId17"/>
    <p:sldId id="548" r:id="rId18"/>
    <p:sldId id="550" r:id="rId19"/>
    <p:sldId id="553" r:id="rId20"/>
    <p:sldId id="556" r:id="rId21"/>
    <p:sldId id="258" r:id="rId22"/>
    <p:sldId id="261" r:id="rId23"/>
    <p:sldId id="260" r:id="rId24"/>
    <p:sldId id="259" r:id="rId25"/>
    <p:sldId id="552" r:id="rId26"/>
    <p:sldId id="551" r:id="rId27"/>
    <p:sldId id="540" r:id="rId28"/>
    <p:sldId id="538" r:id="rId29"/>
    <p:sldId id="256" r:id="rId30"/>
    <p:sldId id="527" r:id="rId31"/>
  </p:sldIdLst>
  <p:sldSz cx="12192000" cy="6858000"/>
  <p:notesSz cx="6858000" cy="9144000"/>
  <p:defaultText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8"/>
    <a:srgbClr val="FFDA7F"/>
    <a:srgbClr val="787878"/>
    <a:srgbClr val="939393"/>
    <a:srgbClr val="BBBBBB"/>
    <a:srgbClr val="799BB2"/>
    <a:srgbClr val="C692C2"/>
    <a:srgbClr val="A84D97"/>
    <a:srgbClr val="961B81"/>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6A2CE0-876D-4F17-9736-3BA39D79CED9}" v="150" dt="2020-09-11T12:29:09.150"/>
    <p1510:client id="{EC55CE13-037B-4E0D-CFF3-EF83C9BB441A}" v="18" dt="2020-09-10T13:26:09.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napToObjects="1">
      <p:cViewPr varScale="1">
        <p:scale>
          <a:sx n="90" d="100"/>
          <a:sy n="90" d="100"/>
        </p:scale>
        <p:origin x="96" y="55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Friberg" userId="S::andreas.friberg@ju.se::1f07ecbd-33c6-4619-9f82-f2096c5e773a" providerId="AD" clId="Web-{EC55CE13-037B-4E0D-CFF3-EF83C9BB441A}"/>
    <pc:docChg chg="modSld">
      <pc:chgData name="Andreas Friberg" userId="S::andreas.friberg@ju.se::1f07ecbd-33c6-4619-9f82-f2096c5e773a" providerId="AD" clId="Web-{EC55CE13-037B-4E0D-CFF3-EF83C9BB441A}" dt="2020-09-10T13:26:09.930" v="15"/>
      <pc:docMkLst>
        <pc:docMk/>
      </pc:docMkLst>
      <pc:sldChg chg="addSp delSp modSp addAnim modAnim">
        <pc:chgData name="Andreas Friberg" userId="S::andreas.friberg@ju.se::1f07ecbd-33c6-4619-9f82-f2096c5e773a" providerId="AD" clId="Web-{EC55CE13-037B-4E0D-CFF3-EF83C9BB441A}" dt="2020-09-10T13:26:09.930" v="15"/>
        <pc:sldMkLst>
          <pc:docMk/>
          <pc:sldMk cId="3128422616" sldId="554"/>
        </pc:sldMkLst>
        <pc:spChg chg="del">
          <ac:chgData name="Andreas Friberg" userId="S::andreas.friberg@ju.se::1f07ecbd-33c6-4619-9f82-f2096c5e773a" providerId="AD" clId="Web-{EC55CE13-037B-4E0D-CFF3-EF83C9BB441A}" dt="2020-09-10T13:24:27.273" v="2"/>
          <ac:spMkLst>
            <pc:docMk/>
            <pc:sldMk cId="3128422616" sldId="554"/>
            <ac:spMk id="3" creationId="{D4BA90B0-2171-4907-9601-A903988214F2}"/>
          </ac:spMkLst>
        </pc:spChg>
        <pc:spChg chg="add del mod">
          <ac:chgData name="Andreas Friberg" userId="S::andreas.friberg@ju.se::1f07ecbd-33c6-4619-9f82-f2096c5e773a" providerId="AD" clId="Web-{EC55CE13-037B-4E0D-CFF3-EF83C9BB441A}" dt="2020-09-10T13:25:36.211" v="11"/>
          <ac:spMkLst>
            <pc:docMk/>
            <pc:sldMk cId="3128422616" sldId="554"/>
            <ac:spMk id="7" creationId="{2E93E3FB-3D2A-4A94-838C-9274A82F251F}"/>
          </ac:spMkLst>
        </pc:spChg>
        <pc:picChg chg="add mod">
          <ac:chgData name="Andreas Friberg" userId="S::andreas.friberg@ju.se::1f07ecbd-33c6-4619-9f82-f2096c5e773a" providerId="AD" clId="Web-{EC55CE13-037B-4E0D-CFF3-EF83C9BB441A}" dt="2020-09-10T13:25:15.496" v="6" actId="1076"/>
          <ac:picMkLst>
            <pc:docMk/>
            <pc:sldMk cId="3128422616" sldId="554"/>
            <ac:picMk id="5" creationId="{E7A9D2B8-8A24-433D-88DC-1027473E8D76}"/>
          </ac:picMkLst>
        </pc:picChg>
        <pc:picChg chg="add mod">
          <ac:chgData name="Andreas Friberg" userId="S::andreas.friberg@ju.se::1f07ecbd-33c6-4619-9f82-f2096c5e773a" providerId="AD" clId="Web-{EC55CE13-037B-4E0D-CFF3-EF83C9BB441A}" dt="2020-09-10T13:25:32.602" v="10" actId="1076"/>
          <ac:picMkLst>
            <pc:docMk/>
            <pc:sldMk cId="3128422616" sldId="554"/>
            <ac:picMk id="8" creationId="{3A8EB7AF-DA61-4D86-97DF-7E5A142EF75B}"/>
          </ac:picMkLst>
        </pc:picChg>
      </pc:sldChg>
    </pc:docChg>
  </pc:docChgLst>
  <pc:docChgLst>
    <pc:chgData name="Andreas Friberg" userId="1f07ecbd-33c6-4619-9f82-f2096c5e773a" providerId="ADAL" clId="{916A2CE0-876D-4F17-9736-3BA39D79CED9}"/>
    <pc:docChg chg="undo custSel addSld delSld modSld sldOrd">
      <pc:chgData name="Andreas Friberg" userId="1f07ecbd-33c6-4619-9f82-f2096c5e773a" providerId="ADAL" clId="{916A2CE0-876D-4F17-9736-3BA39D79CED9}" dt="2020-09-11T12:30:23.244" v="938" actId="120"/>
      <pc:docMkLst>
        <pc:docMk/>
      </pc:docMkLst>
      <pc:sldChg chg="addSp delSp modSp add del mod">
        <pc:chgData name="Andreas Friberg" userId="1f07ecbd-33c6-4619-9f82-f2096c5e773a" providerId="ADAL" clId="{916A2CE0-876D-4F17-9736-3BA39D79CED9}" dt="2020-09-10T13:46:25.157" v="80" actId="47"/>
        <pc:sldMkLst>
          <pc:docMk/>
          <pc:sldMk cId="2186097505" sldId="343"/>
        </pc:sldMkLst>
        <pc:spChg chg="add del">
          <ac:chgData name="Andreas Friberg" userId="1f07ecbd-33c6-4619-9f82-f2096c5e773a" providerId="ADAL" clId="{916A2CE0-876D-4F17-9736-3BA39D79CED9}" dt="2020-09-10T13:45:25.253" v="79" actId="478"/>
          <ac:spMkLst>
            <pc:docMk/>
            <pc:sldMk cId="2186097505" sldId="343"/>
            <ac:spMk id="2" creationId="{06231A08-77B9-4871-8D31-64EA58E7F898}"/>
          </ac:spMkLst>
        </pc:spChg>
        <pc:spChg chg="add del mod">
          <ac:chgData name="Andreas Friberg" userId="1f07ecbd-33c6-4619-9f82-f2096c5e773a" providerId="ADAL" clId="{916A2CE0-876D-4F17-9736-3BA39D79CED9}" dt="2020-09-10T13:45:25.253" v="79" actId="478"/>
          <ac:spMkLst>
            <pc:docMk/>
            <pc:sldMk cId="2186097505" sldId="343"/>
            <ac:spMk id="5" creationId="{E841EADC-E3A5-47D2-A51B-5F4DE27B6D66}"/>
          </ac:spMkLst>
        </pc:spChg>
      </pc:sldChg>
      <pc:sldChg chg="ord">
        <pc:chgData name="Andreas Friberg" userId="1f07ecbd-33c6-4619-9f82-f2096c5e773a" providerId="ADAL" clId="{916A2CE0-876D-4F17-9736-3BA39D79CED9}" dt="2020-09-11T12:24:38.888" v="825"/>
        <pc:sldMkLst>
          <pc:docMk/>
          <pc:sldMk cId="3909774000" sldId="527"/>
        </pc:sldMkLst>
      </pc:sldChg>
      <pc:sldChg chg="addSp delSp modSp mod modAnim">
        <pc:chgData name="Andreas Friberg" userId="1f07ecbd-33c6-4619-9f82-f2096c5e773a" providerId="ADAL" clId="{916A2CE0-876D-4F17-9736-3BA39D79CED9}" dt="2020-09-10T13:36:30.227" v="64" actId="14100"/>
        <pc:sldMkLst>
          <pc:docMk/>
          <pc:sldMk cId="421976861" sldId="539"/>
        </pc:sldMkLst>
        <pc:spChg chg="mod">
          <ac:chgData name="Andreas Friberg" userId="1f07ecbd-33c6-4619-9f82-f2096c5e773a" providerId="ADAL" clId="{916A2CE0-876D-4F17-9736-3BA39D79CED9}" dt="2020-09-10T13:36:23.053" v="62" actId="1076"/>
          <ac:spMkLst>
            <pc:docMk/>
            <pc:sldMk cId="421976861" sldId="539"/>
            <ac:spMk id="2" creationId="{0D0428F6-A7E2-4D7A-A2ED-EBDFBA0FC52F}"/>
          </ac:spMkLst>
        </pc:spChg>
        <pc:spChg chg="del mod">
          <ac:chgData name="Andreas Friberg" userId="1f07ecbd-33c6-4619-9f82-f2096c5e773a" providerId="ADAL" clId="{916A2CE0-876D-4F17-9736-3BA39D79CED9}" dt="2020-09-10T13:35:28.959" v="55" actId="478"/>
          <ac:spMkLst>
            <pc:docMk/>
            <pc:sldMk cId="421976861" sldId="539"/>
            <ac:spMk id="3" creationId="{43D08777-A50B-40F7-9327-6B9A5456A288}"/>
          </ac:spMkLst>
        </pc:spChg>
        <pc:spChg chg="add del mod">
          <ac:chgData name="Andreas Friberg" userId="1f07ecbd-33c6-4619-9f82-f2096c5e773a" providerId="ADAL" clId="{916A2CE0-876D-4F17-9736-3BA39D79CED9}" dt="2020-09-10T13:35:30.891" v="57" actId="478"/>
          <ac:spMkLst>
            <pc:docMk/>
            <pc:sldMk cId="421976861" sldId="539"/>
            <ac:spMk id="7" creationId="{ACC6389D-C2AB-4622-91CD-E50F32ED7AF7}"/>
          </ac:spMkLst>
        </pc:spChg>
        <pc:picChg chg="add mod">
          <ac:chgData name="Andreas Friberg" userId="1f07ecbd-33c6-4619-9f82-f2096c5e773a" providerId="ADAL" clId="{916A2CE0-876D-4F17-9736-3BA39D79CED9}" dt="2020-09-10T13:36:30.227" v="64" actId="14100"/>
          <ac:picMkLst>
            <pc:docMk/>
            <pc:sldMk cId="421976861" sldId="539"/>
            <ac:picMk id="5" creationId="{26BC910C-806B-4AD9-9C9D-C394A9CBD9A4}"/>
          </ac:picMkLst>
        </pc:picChg>
      </pc:sldChg>
      <pc:sldChg chg="modSp mod">
        <pc:chgData name="Andreas Friberg" userId="1f07ecbd-33c6-4619-9f82-f2096c5e773a" providerId="ADAL" clId="{916A2CE0-876D-4F17-9736-3BA39D79CED9}" dt="2020-09-11T12:23:27.854" v="819"/>
        <pc:sldMkLst>
          <pc:docMk/>
          <pc:sldMk cId="3375076072" sldId="540"/>
        </pc:sldMkLst>
        <pc:spChg chg="mod">
          <ac:chgData name="Andreas Friberg" userId="1f07ecbd-33c6-4619-9f82-f2096c5e773a" providerId="ADAL" clId="{916A2CE0-876D-4F17-9736-3BA39D79CED9}" dt="2020-09-11T12:23:27.854" v="819"/>
          <ac:spMkLst>
            <pc:docMk/>
            <pc:sldMk cId="3375076072" sldId="540"/>
            <ac:spMk id="3" creationId="{79762AFF-FD17-44F7-B9AB-E048FAA34965}"/>
          </ac:spMkLst>
        </pc:spChg>
      </pc:sldChg>
      <pc:sldChg chg="del">
        <pc:chgData name="Andreas Friberg" userId="1f07ecbd-33c6-4619-9f82-f2096c5e773a" providerId="ADAL" clId="{916A2CE0-876D-4F17-9736-3BA39D79CED9}" dt="2020-09-11T12:19:38.375" v="789" actId="47"/>
        <pc:sldMkLst>
          <pc:docMk/>
          <pc:sldMk cId="2393438574" sldId="543"/>
        </pc:sldMkLst>
      </pc:sldChg>
      <pc:sldChg chg="addSp delSp modSp mod modAnim">
        <pc:chgData name="Andreas Friberg" userId="1f07ecbd-33c6-4619-9f82-f2096c5e773a" providerId="ADAL" clId="{916A2CE0-876D-4F17-9736-3BA39D79CED9}" dt="2020-09-11T12:26:17.959" v="928" actId="1076"/>
        <pc:sldMkLst>
          <pc:docMk/>
          <pc:sldMk cId="2425668439" sldId="551"/>
        </pc:sldMkLst>
        <pc:spChg chg="add mod">
          <ac:chgData name="Andreas Friberg" userId="1f07ecbd-33c6-4619-9f82-f2096c5e773a" providerId="ADAL" clId="{916A2CE0-876D-4F17-9736-3BA39D79CED9}" dt="2020-09-11T09:19:28.576" v="713" actId="164"/>
          <ac:spMkLst>
            <pc:docMk/>
            <pc:sldMk cId="2425668439" sldId="551"/>
            <ac:spMk id="2" creationId="{98FE6D79-4EFE-4D16-9FEF-768F6698BD21}"/>
          </ac:spMkLst>
        </pc:spChg>
        <pc:spChg chg="add mod topLvl">
          <ac:chgData name="Andreas Friberg" userId="1f07ecbd-33c6-4619-9f82-f2096c5e773a" providerId="ADAL" clId="{916A2CE0-876D-4F17-9736-3BA39D79CED9}" dt="2020-09-11T12:26:02.484" v="927" actId="1076"/>
          <ac:spMkLst>
            <pc:docMk/>
            <pc:sldMk cId="2425668439" sldId="551"/>
            <ac:spMk id="3" creationId="{C62D6BE6-8305-4F29-B26D-50F94445F2F3}"/>
          </ac:spMkLst>
        </pc:spChg>
        <pc:spChg chg="add mod">
          <ac:chgData name="Andreas Friberg" userId="1f07ecbd-33c6-4619-9f82-f2096c5e773a" providerId="ADAL" clId="{916A2CE0-876D-4F17-9736-3BA39D79CED9}" dt="2020-09-11T09:22:17.872" v="743" actId="164"/>
          <ac:spMkLst>
            <pc:docMk/>
            <pc:sldMk cId="2425668439" sldId="551"/>
            <ac:spMk id="4" creationId="{48CDF08F-5A41-4944-8838-6E7F8B0C53CD}"/>
          </ac:spMkLst>
        </pc:spChg>
        <pc:spChg chg="add mod">
          <ac:chgData name="Andreas Friberg" userId="1f07ecbd-33c6-4619-9f82-f2096c5e773a" providerId="ADAL" clId="{916A2CE0-876D-4F17-9736-3BA39D79CED9}" dt="2020-09-11T09:20:14.406" v="723" actId="164"/>
          <ac:spMkLst>
            <pc:docMk/>
            <pc:sldMk cId="2425668439" sldId="551"/>
            <ac:spMk id="6" creationId="{4D55B9D5-2AAB-4FF4-A9D5-92E3F8E229E4}"/>
          </ac:spMkLst>
        </pc:spChg>
        <pc:spChg chg="add mod">
          <ac:chgData name="Andreas Friberg" userId="1f07ecbd-33c6-4619-9f82-f2096c5e773a" providerId="ADAL" clId="{916A2CE0-876D-4F17-9736-3BA39D79CED9}" dt="2020-09-11T09:22:28.199" v="744" actId="164"/>
          <ac:spMkLst>
            <pc:docMk/>
            <pc:sldMk cId="2425668439" sldId="551"/>
            <ac:spMk id="7" creationId="{F10C0907-59A8-4663-82AA-76F526BF4B64}"/>
          </ac:spMkLst>
        </pc:spChg>
        <pc:spChg chg="add mod">
          <ac:chgData name="Andreas Friberg" userId="1f07ecbd-33c6-4619-9f82-f2096c5e773a" providerId="ADAL" clId="{916A2CE0-876D-4F17-9736-3BA39D79CED9}" dt="2020-09-11T09:22:35.048" v="745" actId="164"/>
          <ac:spMkLst>
            <pc:docMk/>
            <pc:sldMk cId="2425668439" sldId="551"/>
            <ac:spMk id="11" creationId="{717AE3A6-09E0-4174-BB11-3CBC54344997}"/>
          </ac:spMkLst>
        </pc:spChg>
        <pc:spChg chg="add del">
          <ac:chgData name="Andreas Friberg" userId="1f07ecbd-33c6-4619-9f82-f2096c5e773a" providerId="ADAL" clId="{916A2CE0-876D-4F17-9736-3BA39D79CED9}" dt="2020-09-11T09:10:24.235" v="217" actId="478"/>
          <ac:spMkLst>
            <pc:docMk/>
            <pc:sldMk cId="2425668439" sldId="551"/>
            <ac:spMk id="13" creationId="{6BDDB7E0-5705-4620-A778-D184E4CDB6B6}"/>
          </ac:spMkLst>
        </pc:spChg>
        <pc:spChg chg="add del">
          <ac:chgData name="Andreas Friberg" userId="1f07ecbd-33c6-4619-9f82-f2096c5e773a" providerId="ADAL" clId="{916A2CE0-876D-4F17-9736-3BA39D79CED9}" dt="2020-09-11T09:10:32.913" v="219" actId="478"/>
          <ac:spMkLst>
            <pc:docMk/>
            <pc:sldMk cId="2425668439" sldId="551"/>
            <ac:spMk id="15" creationId="{9A58C34A-6755-4287-8220-E300BB82A569}"/>
          </ac:spMkLst>
        </pc:spChg>
        <pc:spChg chg="add mod">
          <ac:chgData name="Andreas Friberg" userId="1f07ecbd-33c6-4619-9f82-f2096c5e773a" providerId="ADAL" clId="{916A2CE0-876D-4F17-9736-3BA39D79CED9}" dt="2020-09-11T09:20:14.406" v="723" actId="164"/>
          <ac:spMkLst>
            <pc:docMk/>
            <pc:sldMk cId="2425668439" sldId="551"/>
            <ac:spMk id="24" creationId="{EC3BE598-42AE-4654-8E78-82DBCCC8EB05}"/>
          </ac:spMkLst>
        </pc:spChg>
        <pc:spChg chg="add mod">
          <ac:chgData name="Andreas Friberg" userId="1f07ecbd-33c6-4619-9f82-f2096c5e773a" providerId="ADAL" clId="{916A2CE0-876D-4F17-9736-3BA39D79CED9}" dt="2020-09-11T09:22:28.199" v="744" actId="164"/>
          <ac:spMkLst>
            <pc:docMk/>
            <pc:sldMk cId="2425668439" sldId="551"/>
            <ac:spMk id="27" creationId="{8B094200-8825-430F-BDAB-9A89ABD56BCF}"/>
          </ac:spMkLst>
        </pc:spChg>
        <pc:spChg chg="add mod">
          <ac:chgData name="Andreas Friberg" userId="1f07ecbd-33c6-4619-9f82-f2096c5e773a" providerId="ADAL" clId="{916A2CE0-876D-4F17-9736-3BA39D79CED9}" dt="2020-09-11T09:22:17.872" v="743" actId="164"/>
          <ac:spMkLst>
            <pc:docMk/>
            <pc:sldMk cId="2425668439" sldId="551"/>
            <ac:spMk id="29" creationId="{A397A0A3-98DC-4FA5-9770-51E23E914930}"/>
          </ac:spMkLst>
        </pc:spChg>
        <pc:spChg chg="add mod">
          <ac:chgData name="Andreas Friberg" userId="1f07ecbd-33c6-4619-9f82-f2096c5e773a" providerId="ADAL" clId="{916A2CE0-876D-4F17-9736-3BA39D79CED9}" dt="2020-09-11T09:22:35.048" v="745" actId="164"/>
          <ac:spMkLst>
            <pc:docMk/>
            <pc:sldMk cId="2425668439" sldId="551"/>
            <ac:spMk id="31" creationId="{F4F0A824-EBEF-4A02-BDB9-45FFC560477A}"/>
          </ac:spMkLst>
        </pc:spChg>
        <pc:grpChg chg="add mod">
          <ac:chgData name="Andreas Friberg" userId="1f07ecbd-33c6-4619-9f82-f2096c5e773a" providerId="ADAL" clId="{916A2CE0-876D-4F17-9736-3BA39D79CED9}" dt="2020-09-11T12:26:02.484" v="927" actId="1076"/>
          <ac:grpSpMkLst>
            <pc:docMk/>
            <pc:sldMk cId="2425668439" sldId="551"/>
            <ac:grpSpMk id="32" creationId="{D59E21A3-9554-4EC0-B4D3-462EBEC54CE8}"/>
          </ac:grpSpMkLst>
        </pc:grpChg>
        <pc:grpChg chg="add del mod">
          <ac:chgData name="Andreas Friberg" userId="1f07ecbd-33c6-4619-9f82-f2096c5e773a" providerId="ADAL" clId="{916A2CE0-876D-4F17-9736-3BA39D79CED9}" dt="2020-09-11T09:20:28.506" v="724" actId="165"/>
          <ac:grpSpMkLst>
            <pc:docMk/>
            <pc:sldMk cId="2425668439" sldId="551"/>
            <ac:grpSpMk id="46" creationId="{ECC49C33-D1FB-4C66-B1C7-B1B3A868E94D}"/>
          </ac:grpSpMkLst>
        </pc:grpChg>
        <pc:grpChg chg="add mod">
          <ac:chgData name="Andreas Friberg" userId="1f07ecbd-33c6-4619-9f82-f2096c5e773a" providerId="ADAL" clId="{916A2CE0-876D-4F17-9736-3BA39D79CED9}" dt="2020-09-11T12:26:02.484" v="927" actId="1076"/>
          <ac:grpSpMkLst>
            <pc:docMk/>
            <pc:sldMk cId="2425668439" sldId="551"/>
            <ac:grpSpMk id="47" creationId="{909DD8C5-B797-4FAB-8E3B-2C58E7E8751F}"/>
          </ac:grpSpMkLst>
        </pc:grpChg>
        <pc:grpChg chg="add mod">
          <ac:chgData name="Andreas Friberg" userId="1f07ecbd-33c6-4619-9f82-f2096c5e773a" providerId="ADAL" clId="{916A2CE0-876D-4F17-9736-3BA39D79CED9}" dt="2020-09-11T12:26:02.484" v="927" actId="1076"/>
          <ac:grpSpMkLst>
            <pc:docMk/>
            <pc:sldMk cId="2425668439" sldId="551"/>
            <ac:grpSpMk id="61" creationId="{577EC9AD-9869-4AA4-8D3D-83338F41D220}"/>
          </ac:grpSpMkLst>
        </pc:grpChg>
        <pc:grpChg chg="add mod">
          <ac:chgData name="Andreas Friberg" userId="1f07ecbd-33c6-4619-9f82-f2096c5e773a" providerId="ADAL" clId="{916A2CE0-876D-4F17-9736-3BA39D79CED9}" dt="2020-09-11T12:26:02.484" v="927" actId="1076"/>
          <ac:grpSpMkLst>
            <pc:docMk/>
            <pc:sldMk cId="2425668439" sldId="551"/>
            <ac:grpSpMk id="62" creationId="{7D0A9C6E-962C-4E57-9A5A-029F6D3B5131}"/>
          </ac:grpSpMkLst>
        </pc:grpChg>
        <pc:grpChg chg="add mod">
          <ac:chgData name="Andreas Friberg" userId="1f07ecbd-33c6-4619-9f82-f2096c5e773a" providerId="ADAL" clId="{916A2CE0-876D-4F17-9736-3BA39D79CED9}" dt="2020-09-11T12:26:02.484" v="927" actId="1076"/>
          <ac:grpSpMkLst>
            <pc:docMk/>
            <pc:sldMk cId="2425668439" sldId="551"/>
            <ac:grpSpMk id="63" creationId="{D1705189-9C0F-42A8-B388-83441D5668FC}"/>
          </ac:grpSpMkLst>
        </pc:grpChg>
        <pc:picChg chg="del mod">
          <ac:chgData name="Andreas Friberg" userId="1f07ecbd-33c6-4619-9f82-f2096c5e773a" providerId="ADAL" clId="{916A2CE0-876D-4F17-9736-3BA39D79CED9}" dt="2020-09-11T12:24:47.766" v="826" actId="478"/>
          <ac:picMkLst>
            <pc:docMk/>
            <pc:sldMk cId="2425668439" sldId="551"/>
            <ac:picMk id="8" creationId="{4C3A325A-E88C-4FAB-BC11-43CCE7225FD3}"/>
          </ac:picMkLst>
        </pc:picChg>
        <pc:cxnChg chg="add mod">
          <ac:chgData name="Andreas Friberg" userId="1f07ecbd-33c6-4619-9f82-f2096c5e773a" providerId="ADAL" clId="{916A2CE0-876D-4F17-9736-3BA39D79CED9}" dt="2020-09-11T12:26:02.484" v="927" actId="1076"/>
          <ac:cxnSpMkLst>
            <pc:docMk/>
            <pc:sldMk cId="2425668439" sldId="551"/>
            <ac:cxnSpMk id="17" creationId="{93346E4A-9B91-4745-B84B-96879C311AA9}"/>
          </ac:cxnSpMkLst>
        </pc:cxnChg>
        <pc:cxnChg chg="add mod topLvl">
          <ac:chgData name="Andreas Friberg" userId="1f07ecbd-33c6-4619-9f82-f2096c5e773a" providerId="ADAL" clId="{916A2CE0-876D-4F17-9736-3BA39D79CED9}" dt="2020-09-11T09:22:17.872" v="743" actId="164"/>
          <ac:cxnSpMkLst>
            <pc:docMk/>
            <pc:sldMk cId="2425668439" sldId="551"/>
            <ac:cxnSpMk id="19" creationId="{468DA606-4A9C-40D6-9D7B-2EE4254BA817}"/>
          </ac:cxnSpMkLst>
        </pc:cxnChg>
        <pc:cxnChg chg="add mod">
          <ac:chgData name="Andreas Friberg" userId="1f07ecbd-33c6-4619-9f82-f2096c5e773a" providerId="ADAL" clId="{916A2CE0-876D-4F17-9736-3BA39D79CED9}" dt="2020-09-11T09:22:35.048" v="745" actId="164"/>
          <ac:cxnSpMkLst>
            <pc:docMk/>
            <pc:sldMk cId="2425668439" sldId="551"/>
            <ac:cxnSpMk id="20" creationId="{12B6CC76-337E-4F0B-A60F-7DD15648A453}"/>
          </ac:cxnSpMkLst>
        </pc:cxnChg>
        <pc:cxnChg chg="add mod">
          <ac:chgData name="Andreas Friberg" userId="1f07ecbd-33c6-4619-9f82-f2096c5e773a" providerId="ADAL" clId="{916A2CE0-876D-4F17-9736-3BA39D79CED9}" dt="2020-09-11T12:26:17.959" v="928" actId="1076"/>
          <ac:cxnSpMkLst>
            <pc:docMk/>
            <pc:sldMk cId="2425668439" sldId="551"/>
            <ac:cxnSpMk id="22" creationId="{56F4F302-A9B3-4E48-93E3-D5F3D76E9C34}"/>
          </ac:cxnSpMkLst>
        </pc:cxnChg>
        <pc:cxnChg chg="add mod">
          <ac:chgData name="Andreas Friberg" userId="1f07ecbd-33c6-4619-9f82-f2096c5e773a" providerId="ADAL" clId="{916A2CE0-876D-4F17-9736-3BA39D79CED9}" dt="2020-09-11T09:22:28.199" v="744" actId="164"/>
          <ac:cxnSpMkLst>
            <pc:docMk/>
            <pc:sldMk cId="2425668439" sldId="551"/>
            <ac:cxnSpMk id="23" creationId="{DD4B5731-B6EE-4FE5-BBD2-25B5F160271B}"/>
          </ac:cxnSpMkLst>
        </pc:cxnChg>
        <pc:cxnChg chg="add del mod">
          <ac:chgData name="Andreas Friberg" userId="1f07ecbd-33c6-4619-9f82-f2096c5e773a" providerId="ADAL" clId="{916A2CE0-876D-4F17-9736-3BA39D79CED9}" dt="2020-09-11T09:18:06.028" v="697" actId="478"/>
          <ac:cxnSpMkLst>
            <pc:docMk/>
            <pc:sldMk cId="2425668439" sldId="551"/>
            <ac:cxnSpMk id="25" creationId="{472567EF-1DB0-4479-A13E-9FA49AEFBCAB}"/>
          </ac:cxnSpMkLst>
        </pc:cxnChg>
      </pc:sldChg>
      <pc:sldChg chg="addSp delSp modSp mod ord modAnim">
        <pc:chgData name="Andreas Friberg" userId="1f07ecbd-33c6-4619-9f82-f2096c5e773a" providerId="ADAL" clId="{916A2CE0-876D-4F17-9736-3BA39D79CED9}" dt="2020-09-11T12:27:53.105" v="930"/>
        <pc:sldMkLst>
          <pc:docMk/>
          <pc:sldMk cId="381157993" sldId="553"/>
        </pc:sldMkLst>
        <pc:spChg chg="del">
          <ac:chgData name="Andreas Friberg" userId="1f07ecbd-33c6-4619-9f82-f2096c5e773a" providerId="ADAL" clId="{916A2CE0-876D-4F17-9736-3BA39D79CED9}" dt="2020-09-11T08:57:49.907" v="86" actId="478"/>
          <ac:spMkLst>
            <pc:docMk/>
            <pc:sldMk cId="381157993" sldId="553"/>
            <ac:spMk id="3" creationId="{9DFF28D4-2150-421D-ADFE-41B80772DD56}"/>
          </ac:spMkLst>
        </pc:spChg>
        <pc:spChg chg="add del mod">
          <ac:chgData name="Andreas Friberg" userId="1f07ecbd-33c6-4619-9f82-f2096c5e773a" providerId="ADAL" clId="{916A2CE0-876D-4F17-9736-3BA39D79CED9}" dt="2020-09-11T08:57:52.879" v="87" actId="478"/>
          <ac:spMkLst>
            <pc:docMk/>
            <pc:sldMk cId="381157993" sldId="553"/>
            <ac:spMk id="8" creationId="{02BD0057-BB2D-4C5C-A492-E7B572A4AE6D}"/>
          </ac:spMkLst>
        </pc:spChg>
        <pc:picChg chg="add mod">
          <ac:chgData name="Andreas Friberg" userId="1f07ecbd-33c6-4619-9f82-f2096c5e773a" providerId="ADAL" clId="{916A2CE0-876D-4F17-9736-3BA39D79CED9}" dt="2020-09-11T08:58:22.433" v="94" actId="1076"/>
          <ac:picMkLst>
            <pc:docMk/>
            <pc:sldMk cId="381157993" sldId="553"/>
            <ac:picMk id="6" creationId="{CA6E4A6F-3B49-40B7-9F8F-E9D56901F5C8}"/>
          </ac:picMkLst>
        </pc:picChg>
        <pc:picChg chg="add mod">
          <ac:chgData name="Andreas Friberg" userId="1f07ecbd-33c6-4619-9f82-f2096c5e773a" providerId="ADAL" clId="{916A2CE0-876D-4F17-9736-3BA39D79CED9}" dt="2020-09-11T08:58:20.057" v="93" actId="1076"/>
          <ac:picMkLst>
            <pc:docMk/>
            <pc:sldMk cId="381157993" sldId="553"/>
            <ac:picMk id="10" creationId="{17A904F3-946F-4278-9765-FCAD92554862}"/>
          </ac:picMkLst>
        </pc:picChg>
      </pc:sldChg>
      <pc:sldChg chg="addSp modSp mod modAnim">
        <pc:chgData name="Andreas Friberg" userId="1f07ecbd-33c6-4619-9f82-f2096c5e773a" providerId="ADAL" clId="{916A2CE0-876D-4F17-9736-3BA39D79CED9}" dt="2020-09-10T13:32:22.527" v="49"/>
        <pc:sldMkLst>
          <pc:docMk/>
          <pc:sldMk cId="3128422616" sldId="554"/>
        </pc:sldMkLst>
        <pc:spChg chg="add mod">
          <ac:chgData name="Andreas Friberg" userId="1f07ecbd-33c6-4619-9f82-f2096c5e773a" providerId="ADAL" clId="{916A2CE0-876D-4F17-9736-3BA39D79CED9}" dt="2020-09-10T13:31:28.528" v="44" actId="255"/>
          <ac:spMkLst>
            <pc:docMk/>
            <pc:sldMk cId="3128422616" sldId="554"/>
            <ac:spMk id="3" creationId="{D9751C6F-0618-418C-AB0C-3D460C87CD71}"/>
          </ac:spMkLst>
        </pc:spChg>
      </pc:sldChg>
      <pc:sldChg chg="add del">
        <pc:chgData name="Andreas Friberg" userId="1f07ecbd-33c6-4619-9f82-f2096c5e773a" providerId="ADAL" clId="{916A2CE0-876D-4F17-9736-3BA39D79CED9}" dt="2020-09-10T13:36:43.579" v="66" actId="47"/>
        <pc:sldMkLst>
          <pc:docMk/>
          <pc:sldMk cId="1106993665" sldId="555"/>
        </pc:sldMkLst>
      </pc:sldChg>
      <pc:sldChg chg="addSp delSp modSp add mod ord delAnim modAnim">
        <pc:chgData name="Andreas Friberg" userId="1f07ecbd-33c6-4619-9f82-f2096c5e773a" providerId="ADAL" clId="{916A2CE0-876D-4F17-9736-3BA39D79CED9}" dt="2020-09-10T13:43:17.880" v="73"/>
        <pc:sldMkLst>
          <pc:docMk/>
          <pc:sldMk cId="1528095666" sldId="556"/>
        </pc:sldMkLst>
        <pc:picChg chg="add mod">
          <ac:chgData name="Andreas Friberg" userId="1f07ecbd-33c6-4619-9f82-f2096c5e773a" providerId="ADAL" clId="{916A2CE0-876D-4F17-9736-3BA39D79CED9}" dt="2020-09-10T13:38:18.211" v="71" actId="14100"/>
          <ac:picMkLst>
            <pc:docMk/>
            <pc:sldMk cId="1528095666" sldId="556"/>
            <ac:picMk id="3" creationId="{E2E67B26-4C61-43E6-A6EF-FABCB8A8E8DA}"/>
          </ac:picMkLst>
        </pc:picChg>
        <pc:picChg chg="del">
          <ac:chgData name="Andreas Friberg" userId="1f07ecbd-33c6-4619-9f82-f2096c5e773a" providerId="ADAL" clId="{916A2CE0-876D-4F17-9736-3BA39D79CED9}" dt="2020-09-10T13:37:36.605" v="67" actId="478"/>
          <ac:picMkLst>
            <pc:docMk/>
            <pc:sldMk cId="1528095666" sldId="556"/>
            <ac:picMk id="5" creationId="{26BC910C-806B-4AD9-9C9D-C394A9CBD9A4}"/>
          </ac:picMkLst>
        </pc:picChg>
      </pc:sldChg>
      <pc:sldChg chg="addSp delSp modSp new mod modAnim">
        <pc:chgData name="Andreas Friberg" userId="1f07ecbd-33c6-4619-9f82-f2096c5e773a" providerId="ADAL" clId="{916A2CE0-876D-4F17-9736-3BA39D79CED9}" dt="2020-09-11T09:03:32.718" v="158"/>
        <pc:sldMkLst>
          <pc:docMk/>
          <pc:sldMk cId="4199209372" sldId="557"/>
        </pc:sldMkLst>
        <pc:spChg chg="del">
          <ac:chgData name="Andreas Friberg" userId="1f07ecbd-33c6-4619-9f82-f2096c5e773a" providerId="ADAL" clId="{916A2CE0-876D-4F17-9736-3BA39D79CED9}" dt="2020-09-11T09:01:14.264" v="126" actId="478"/>
          <ac:spMkLst>
            <pc:docMk/>
            <pc:sldMk cId="4199209372" sldId="557"/>
            <ac:spMk id="2" creationId="{9415E6F9-546D-476F-88B4-6B10E2559305}"/>
          </ac:spMkLst>
        </pc:spChg>
        <pc:spChg chg="del mod">
          <ac:chgData name="Andreas Friberg" userId="1f07ecbd-33c6-4619-9f82-f2096c5e773a" providerId="ADAL" clId="{916A2CE0-876D-4F17-9736-3BA39D79CED9}" dt="2020-09-11T09:01:18.256" v="127" actId="478"/>
          <ac:spMkLst>
            <pc:docMk/>
            <pc:sldMk cId="4199209372" sldId="557"/>
            <ac:spMk id="3" creationId="{8ED62B1E-79CE-46C3-A234-811346EF42DC}"/>
          </ac:spMkLst>
        </pc:spChg>
        <pc:picChg chg="add del mod ord">
          <ac:chgData name="Andreas Friberg" userId="1f07ecbd-33c6-4619-9f82-f2096c5e773a" providerId="ADAL" clId="{916A2CE0-876D-4F17-9736-3BA39D79CED9}" dt="2020-09-11T09:00:59.216" v="123" actId="478"/>
          <ac:picMkLst>
            <pc:docMk/>
            <pc:sldMk cId="4199209372" sldId="557"/>
            <ac:picMk id="6" creationId="{942B3E63-8450-495C-8816-E4A7308FDE42}"/>
          </ac:picMkLst>
        </pc:picChg>
        <pc:picChg chg="add del mod ord">
          <ac:chgData name="Andreas Friberg" userId="1f07ecbd-33c6-4619-9f82-f2096c5e773a" providerId="ADAL" clId="{916A2CE0-876D-4F17-9736-3BA39D79CED9}" dt="2020-09-11T09:01:00.033" v="124" actId="478"/>
          <ac:picMkLst>
            <pc:docMk/>
            <pc:sldMk cId="4199209372" sldId="557"/>
            <ac:picMk id="8" creationId="{79318457-090F-421A-8E4F-B025DC580021}"/>
          </ac:picMkLst>
        </pc:picChg>
        <pc:picChg chg="add mod ord">
          <ac:chgData name="Andreas Friberg" userId="1f07ecbd-33c6-4619-9f82-f2096c5e773a" providerId="ADAL" clId="{916A2CE0-876D-4F17-9736-3BA39D79CED9}" dt="2020-09-11T09:01:26.772" v="130" actId="1076"/>
          <ac:picMkLst>
            <pc:docMk/>
            <pc:sldMk cId="4199209372" sldId="557"/>
            <ac:picMk id="10" creationId="{BDDB4719-2766-4F00-9FA2-0FA1354BC7AA}"/>
          </ac:picMkLst>
        </pc:picChg>
        <pc:picChg chg="add mod">
          <ac:chgData name="Andreas Friberg" userId="1f07ecbd-33c6-4619-9f82-f2096c5e773a" providerId="ADAL" clId="{916A2CE0-876D-4F17-9736-3BA39D79CED9}" dt="2020-09-11T09:03:01.977" v="136" actId="14100"/>
          <ac:picMkLst>
            <pc:docMk/>
            <pc:sldMk cId="4199209372" sldId="557"/>
            <ac:picMk id="12" creationId="{FF9E0F0F-0DE5-4E69-BFF1-DC0527CE3B62}"/>
          </ac:picMkLst>
        </pc:picChg>
        <pc:picChg chg="add mod">
          <ac:chgData name="Andreas Friberg" userId="1f07ecbd-33c6-4619-9f82-f2096c5e773a" providerId="ADAL" clId="{916A2CE0-876D-4F17-9736-3BA39D79CED9}" dt="2020-09-11T09:03:05.428" v="138" actId="14100"/>
          <ac:picMkLst>
            <pc:docMk/>
            <pc:sldMk cId="4199209372" sldId="557"/>
            <ac:picMk id="14" creationId="{168D953A-9214-4F11-BEBD-CDE85352A0CB}"/>
          </ac:picMkLst>
        </pc:picChg>
      </pc:sldChg>
      <pc:sldChg chg="modSp add mod">
        <pc:chgData name="Andreas Friberg" userId="1f07ecbd-33c6-4619-9f82-f2096c5e773a" providerId="ADAL" clId="{916A2CE0-876D-4F17-9736-3BA39D79CED9}" dt="2020-09-11T12:30:23.244" v="938" actId="120"/>
        <pc:sldMkLst>
          <pc:docMk/>
          <pc:sldMk cId="2212566003" sldId="558"/>
        </pc:sldMkLst>
        <pc:spChg chg="mod">
          <ac:chgData name="Andreas Friberg" userId="1f07ecbd-33c6-4619-9f82-f2096c5e773a" providerId="ADAL" clId="{916A2CE0-876D-4F17-9736-3BA39D79CED9}" dt="2020-09-11T12:30:23.244" v="938" actId="120"/>
          <ac:spMkLst>
            <pc:docMk/>
            <pc:sldMk cId="2212566003" sldId="558"/>
            <ac:spMk id="3" creationId="{5BDBC4FD-D93B-41E9-AADA-27AF3052032F}"/>
          </ac:spMkLst>
        </pc:spChg>
      </pc:sldChg>
      <pc:sldChg chg="delSp modSp add del mod">
        <pc:chgData name="Andreas Friberg" userId="1f07ecbd-33c6-4619-9f82-f2096c5e773a" providerId="ADAL" clId="{916A2CE0-876D-4F17-9736-3BA39D79CED9}" dt="2020-09-11T09:04:02.704" v="159" actId="47"/>
        <pc:sldMkLst>
          <pc:docMk/>
          <pc:sldMk cId="2400196268" sldId="558"/>
        </pc:sldMkLst>
        <pc:spChg chg="del">
          <ac:chgData name="Andreas Friberg" userId="1f07ecbd-33c6-4619-9f82-f2096c5e773a" providerId="ADAL" clId="{916A2CE0-876D-4F17-9736-3BA39D79CED9}" dt="2020-09-11T09:00:53.825" v="121" actId="478"/>
          <ac:spMkLst>
            <pc:docMk/>
            <pc:sldMk cId="2400196268" sldId="558"/>
            <ac:spMk id="3" creationId="{8ED62B1E-79CE-46C3-A234-811346EF42DC}"/>
          </ac:spMkLst>
        </pc:spChg>
        <pc:picChg chg="mod">
          <ac:chgData name="Andreas Friberg" userId="1f07ecbd-33c6-4619-9f82-f2096c5e773a" providerId="ADAL" clId="{916A2CE0-876D-4F17-9736-3BA39D79CED9}" dt="2020-09-11T09:01:36.727" v="132" actId="14100"/>
          <ac:picMkLst>
            <pc:docMk/>
            <pc:sldMk cId="2400196268" sldId="558"/>
            <ac:picMk id="6" creationId="{942B3E63-8450-495C-8816-E4A7308FDE42}"/>
          </ac:picMkLst>
        </pc:picChg>
        <pc:picChg chg="mod">
          <ac:chgData name="Andreas Friberg" userId="1f07ecbd-33c6-4619-9f82-f2096c5e773a" providerId="ADAL" clId="{916A2CE0-876D-4F17-9736-3BA39D79CED9}" dt="2020-09-11T09:01:38.221" v="133" actId="1076"/>
          <ac:picMkLst>
            <pc:docMk/>
            <pc:sldMk cId="2400196268" sldId="558"/>
            <ac:picMk id="8" creationId="{79318457-090F-421A-8E4F-B025DC580021}"/>
          </ac:picMkLst>
        </pc:picChg>
        <pc:picChg chg="del">
          <ac:chgData name="Andreas Friberg" userId="1f07ecbd-33c6-4619-9f82-f2096c5e773a" providerId="ADAL" clId="{916A2CE0-876D-4F17-9736-3BA39D79CED9}" dt="2020-09-11T09:00:55.312" v="122" actId="478"/>
          <ac:picMkLst>
            <pc:docMk/>
            <pc:sldMk cId="2400196268" sldId="558"/>
            <ac:picMk id="10" creationId="{BDDB4719-2766-4F00-9FA2-0FA1354BC7A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4D5EB-F25B-4CD9-B071-040D57428B97}" type="datetimeFigureOut">
              <a:rPr lang="sv-SE" smtClean="0"/>
              <a:t>2020-09-14</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B5F86-B050-4F5E-91F6-82CD62AD2DBB}" type="slidenum">
              <a:rPr lang="sv-SE" smtClean="0"/>
              <a:t>‹#›</a:t>
            </a:fld>
            <a:endParaRPr lang="sv-SE"/>
          </a:p>
        </p:txBody>
      </p:sp>
    </p:spTree>
    <p:extLst>
      <p:ext uri="{BB962C8B-B14F-4D97-AF65-F5344CB8AC3E}">
        <p14:creationId xmlns:p14="http://schemas.microsoft.com/office/powerpoint/2010/main" val="3575584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a:lstStyle/>
          <a:p>
            <a:fld id="{822B5F86-B050-4F5E-91F6-82CD62AD2DBB}" type="slidenum">
              <a:rPr lang="sv-SE" smtClean="0"/>
              <a:t>17</a:t>
            </a:fld>
            <a:endParaRPr lang="sv-SE"/>
          </a:p>
        </p:txBody>
      </p:sp>
    </p:spTree>
    <p:extLst>
      <p:ext uri="{BB962C8B-B14F-4D97-AF65-F5344CB8AC3E}">
        <p14:creationId xmlns:p14="http://schemas.microsoft.com/office/powerpoint/2010/main" val="792331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sp>
        <p:nvSpPr>
          <p:cNvPr id="5" name="Rubrik 4"/>
          <p:cNvSpPr>
            <a:spLocks noGrp="1"/>
          </p:cNvSpPr>
          <p:nvPr>
            <p:ph type="title" hasCustomPrompt="1"/>
          </p:nvPr>
        </p:nvSpPr>
        <p:spPr>
          <a:xfrm>
            <a:off x="572440" y="1656007"/>
            <a:ext cx="11068017" cy="2277645"/>
          </a:xfrm>
          <a:prstGeom prst="rect">
            <a:avLst/>
          </a:prstGeom>
        </p:spPr>
        <p:txBody>
          <a:bodyPr/>
          <a:lstStyle>
            <a:lvl1pPr>
              <a:defRPr lang="sv-SE" sz="7000" b="1" kern="1200" baseline="0" dirty="0" smtClean="0">
                <a:solidFill>
                  <a:srgbClr val="585858"/>
                </a:solidFill>
                <a:latin typeface="+mj-lt"/>
                <a:ea typeface="+mn-ea"/>
                <a:cs typeface="BentonSans Bold"/>
              </a:defRPr>
            </a:lvl1pPr>
          </a:lstStyle>
          <a:p>
            <a:r>
              <a:rPr lang="sv-SE" dirty="0"/>
              <a:t>INSERT </a:t>
            </a:r>
            <a:br>
              <a:rPr lang="sv-SE" dirty="0"/>
            </a:br>
            <a:r>
              <a:rPr lang="sv-SE" dirty="0"/>
              <a:t>HEADING</a:t>
            </a:r>
          </a:p>
        </p:txBody>
      </p:sp>
      <p:sp>
        <p:nvSpPr>
          <p:cNvPr id="11" name="Platshållare för text 10"/>
          <p:cNvSpPr>
            <a:spLocks noGrp="1"/>
          </p:cNvSpPr>
          <p:nvPr>
            <p:ph type="body" sz="quarter" idx="11" hasCustomPrompt="1"/>
          </p:nvPr>
        </p:nvSpPr>
        <p:spPr>
          <a:xfrm>
            <a:off x="572445" y="4716007"/>
            <a:ext cx="4957233" cy="422275"/>
          </a:xfrm>
          <a:prstGeom prst="rect">
            <a:avLst/>
          </a:prstGeom>
        </p:spPr>
        <p:txBody>
          <a:bodyPr/>
          <a:lstStyle>
            <a:lvl1pPr marL="0" indent="0">
              <a:buNone/>
              <a:defRPr lang="sv-SE" sz="2000" kern="1200" dirty="0">
                <a:solidFill>
                  <a:srgbClr val="585858"/>
                </a:solidFill>
                <a:latin typeface="+mn-lt"/>
                <a:ea typeface="+mn-ea"/>
                <a:cs typeface="ScalaOT"/>
              </a:defRPr>
            </a:lvl1pPr>
          </a:lstStyle>
          <a:p>
            <a:pPr lvl="0"/>
            <a:r>
              <a:rPr lang="sv-SE" dirty="0" err="1"/>
              <a:t>Insert</a:t>
            </a:r>
            <a:r>
              <a:rPr lang="sv-SE" dirty="0"/>
              <a:t> date</a:t>
            </a:r>
          </a:p>
        </p:txBody>
      </p:sp>
      <p:sp>
        <p:nvSpPr>
          <p:cNvPr id="3" name="Platshållare för text 2"/>
          <p:cNvSpPr>
            <a:spLocks noGrp="1"/>
          </p:cNvSpPr>
          <p:nvPr>
            <p:ph type="body" sz="quarter" idx="12" hasCustomPrompt="1"/>
          </p:nvPr>
        </p:nvSpPr>
        <p:spPr>
          <a:xfrm>
            <a:off x="571200" y="3942000"/>
            <a:ext cx="7680000" cy="673132"/>
          </a:xfrm>
          <a:prstGeom prst="rect">
            <a:avLst/>
          </a:prstGeom>
        </p:spPr>
        <p:txBody>
          <a:bodyPr/>
          <a:lstStyle>
            <a:lvl1pPr marL="0" indent="0">
              <a:buNone/>
              <a:defRPr lang="sv-SE" sz="3000" kern="1200" baseline="0" dirty="0" smtClean="0">
                <a:solidFill>
                  <a:srgbClr val="585858"/>
                </a:solidFill>
                <a:latin typeface="+mj-lt"/>
                <a:ea typeface="+mn-ea"/>
                <a:cs typeface="BentonSans Regular" panose="02000503000000020004" pitchFamily="50" charset="0"/>
              </a:defRPr>
            </a:lvl1pPr>
          </a:lstStyle>
          <a:p>
            <a:pPr lvl="0"/>
            <a:r>
              <a:rPr lang="sv-SE" dirty="0" err="1"/>
              <a:t>Insert</a:t>
            </a:r>
            <a:r>
              <a:rPr lang="sv-SE" dirty="0"/>
              <a:t> </a:t>
            </a:r>
            <a:r>
              <a:rPr lang="sv-SE" dirty="0" err="1"/>
              <a:t>Subtitle</a:t>
            </a:r>
            <a:endParaRPr lang="sv-SE" dirty="0"/>
          </a:p>
        </p:txBody>
      </p:sp>
    </p:spTree>
    <p:extLst>
      <p:ext uri="{BB962C8B-B14F-4D97-AF65-F5344CB8AC3E}">
        <p14:creationId xmlns:p14="http://schemas.microsoft.com/office/powerpoint/2010/main" val="3175413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Rubrik 5"/>
          <p:cNvSpPr>
            <a:spLocks noGrp="1"/>
          </p:cNvSpPr>
          <p:nvPr>
            <p:ph type="title" hasCustomPrompt="1"/>
          </p:nvPr>
        </p:nvSpPr>
        <p:spPr>
          <a:xfrm>
            <a:off x="571200" y="1180800"/>
            <a:ext cx="8812800" cy="756000"/>
          </a:xfrm>
          <a:prstGeom prst="rect">
            <a:avLst/>
          </a:prstGeom>
        </p:spPr>
        <p:txBody>
          <a:bodyPr/>
          <a:lstStyle>
            <a:lvl1pPr>
              <a:defRPr sz="3500" b="1" cap="all" baseline="0">
                <a:solidFill>
                  <a:schemeClr val="bg1"/>
                </a:solidFill>
                <a:latin typeface="+mj-lt"/>
              </a:defRPr>
            </a:lvl1pPr>
          </a:lstStyle>
          <a:p>
            <a:r>
              <a:rPr lang="sv-SE" dirty="0"/>
              <a:t>INSERT HEADLINE</a:t>
            </a:r>
          </a:p>
        </p:txBody>
      </p:sp>
      <p:sp>
        <p:nvSpPr>
          <p:cNvPr id="5" name="Platshållare för text 7"/>
          <p:cNvSpPr>
            <a:spLocks noGrp="1"/>
          </p:cNvSpPr>
          <p:nvPr>
            <p:ph type="body" sz="quarter" idx="11" hasCustomPrompt="1"/>
          </p:nvPr>
        </p:nvSpPr>
        <p:spPr>
          <a:xfrm>
            <a:off x="571205" y="2300400"/>
            <a:ext cx="8758767" cy="3268662"/>
          </a:xfrm>
          <a:prstGeom prst="rect">
            <a:avLst/>
          </a:prstGeom>
        </p:spPr>
        <p:txBody>
          <a:bodyPr/>
          <a:lstStyle>
            <a:lvl1pPr marL="342000" indent="-342000">
              <a:defRPr sz="2000" baseline="0">
                <a:solidFill>
                  <a:schemeClr val="bg1"/>
                </a:solidFill>
                <a:latin typeface="+mj-lt"/>
              </a:defRPr>
            </a:lvl1pPr>
            <a:lvl2pPr marL="742950" indent="-285750">
              <a:buFont typeface="Arial" panose="020B0604020202020204" pitchFamily="34" charset="0"/>
              <a:buChar char="-"/>
              <a:defRPr sz="1800">
                <a:solidFill>
                  <a:schemeClr val="bg1"/>
                </a:solidFill>
                <a:latin typeface="+mj-lt"/>
              </a:defRPr>
            </a:lvl2pPr>
            <a:lvl3pPr>
              <a:defRPr sz="1600">
                <a:solidFill>
                  <a:schemeClr val="bg1"/>
                </a:solidFill>
                <a:latin typeface="+mj-lt"/>
              </a:defRPr>
            </a:lvl3pPr>
            <a:lvl4pPr marL="1600200" indent="-228600">
              <a:buFont typeface="Arial" panose="020B0604020202020204" pitchFamily="34" charset="0"/>
              <a:buChar char="-"/>
              <a:defRPr sz="1400">
                <a:solidFill>
                  <a:schemeClr val="bg1"/>
                </a:solidFill>
              </a:defRPr>
            </a:lvl4pPr>
          </a:lstStyle>
          <a:p>
            <a:r>
              <a:rPr lang="sv-SE" dirty="0"/>
              <a:t>Insert text</a:t>
            </a:r>
          </a:p>
          <a:p>
            <a:pPr lvl="3"/>
            <a:endParaRPr lang="sv-SE" dirty="0"/>
          </a:p>
          <a:p>
            <a:pPr lvl="3"/>
            <a:endParaRPr lang="sv-SE" dirty="0"/>
          </a:p>
          <a:p>
            <a:pPr lvl="2"/>
            <a:endParaRPr lang="sv-SE" dirty="0"/>
          </a:p>
        </p:txBody>
      </p:sp>
      <p:sp>
        <p:nvSpPr>
          <p:cNvPr id="2" name="Footer Placeholder 1"/>
          <p:cNvSpPr>
            <a:spLocks noGrp="1"/>
          </p:cNvSpPr>
          <p:nvPr>
            <p:ph type="ftr" sz="quarter" idx="12"/>
          </p:nvPr>
        </p:nvSpPr>
        <p:spPr/>
        <p:txBody>
          <a:bodyPr/>
          <a:lstStyle/>
          <a:p>
            <a:endParaRPr lang="sv-SE"/>
          </a:p>
        </p:txBody>
      </p:sp>
    </p:spTree>
    <p:extLst>
      <p:ext uri="{BB962C8B-B14F-4D97-AF65-F5344CB8AC3E}">
        <p14:creationId xmlns:p14="http://schemas.microsoft.com/office/powerpoint/2010/main" val="3564948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with header">
    <p:spTree>
      <p:nvGrpSpPr>
        <p:cNvPr id="1" name=""/>
        <p:cNvGrpSpPr/>
        <p:nvPr/>
      </p:nvGrpSpPr>
      <p:grpSpPr>
        <a:xfrm>
          <a:off x="0" y="0"/>
          <a:ext cx="0" cy="0"/>
          <a:chOff x="0" y="0"/>
          <a:chExt cx="0" cy="0"/>
        </a:xfrm>
      </p:grpSpPr>
      <p:sp>
        <p:nvSpPr>
          <p:cNvPr id="5" name="Platshållare för bild 2"/>
          <p:cNvSpPr>
            <a:spLocks noGrp="1"/>
          </p:cNvSpPr>
          <p:nvPr>
            <p:ph type="pic" sz="quarter" idx="12" hasCustomPrompt="1"/>
          </p:nvPr>
        </p:nvSpPr>
        <p:spPr>
          <a:xfrm>
            <a:off x="696000" y="901920"/>
            <a:ext cx="10804800" cy="5054400"/>
          </a:xfrm>
          <a:prstGeom prst="rect">
            <a:avLst/>
          </a:prstGeom>
        </p:spPr>
        <p:txBody>
          <a:bodyPr/>
          <a:lstStyle>
            <a:lvl1pPr marL="0" indent="0">
              <a:buNone/>
              <a:defRPr lang="sv-SE" sz="2000" kern="1200" baseline="0" dirty="0">
                <a:solidFill>
                  <a:schemeClr val="bg1"/>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3"/>
          </p:nvPr>
        </p:nvSpPr>
        <p:spPr/>
        <p:txBody>
          <a:bodyPr/>
          <a:lstStyle/>
          <a:p>
            <a:endParaRPr lang="sv-SE" dirty="0"/>
          </a:p>
        </p:txBody>
      </p:sp>
    </p:spTree>
    <p:extLst>
      <p:ext uri="{BB962C8B-B14F-4D97-AF65-F5344CB8AC3E}">
        <p14:creationId xmlns:p14="http://schemas.microsoft.com/office/powerpoint/2010/main" val="3894473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image with text">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6854400" y="1695600"/>
            <a:ext cx="4142400" cy="648000"/>
          </a:xfrm>
          <a:prstGeom prst="rect">
            <a:avLst/>
          </a:prstGeom>
        </p:spPr>
        <p:txBody>
          <a:bodyPr/>
          <a:lstStyle>
            <a:lvl1pPr>
              <a:defRPr sz="3500" b="1" cap="all" baseline="0">
                <a:solidFill>
                  <a:schemeClr val="bg1"/>
                </a:solidFill>
                <a:latin typeface="+mj-lt"/>
              </a:defRPr>
            </a:lvl1pPr>
          </a:lstStyle>
          <a:p>
            <a:r>
              <a:rPr lang="sv-SE" dirty="0"/>
              <a:t>HEADLINE</a:t>
            </a:r>
          </a:p>
        </p:txBody>
      </p:sp>
      <p:sp>
        <p:nvSpPr>
          <p:cNvPr id="8" name="Platshållare för text 7"/>
          <p:cNvSpPr>
            <a:spLocks noGrp="1"/>
          </p:cNvSpPr>
          <p:nvPr>
            <p:ph type="body" sz="quarter" idx="11" hasCustomPrompt="1"/>
          </p:nvPr>
        </p:nvSpPr>
        <p:spPr>
          <a:xfrm>
            <a:off x="6854400" y="2631600"/>
            <a:ext cx="4142400" cy="3268662"/>
          </a:xfrm>
          <a:prstGeom prst="rect">
            <a:avLst/>
          </a:prstGeom>
        </p:spPr>
        <p:txBody>
          <a:bodyPr/>
          <a:lstStyle>
            <a:lvl1pPr marL="342900" indent="-342900">
              <a:buFont typeface="Arial" panose="020B0604020202020204" pitchFamily="34" charset="0"/>
              <a:buChar char="•"/>
              <a:defRPr sz="2000" baseline="0">
                <a:solidFill>
                  <a:schemeClr val="bg1"/>
                </a:solidFill>
                <a:latin typeface="+mj-lt"/>
              </a:defRPr>
            </a:lvl1pPr>
            <a:lvl2pPr marL="685800" indent="-228600">
              <a:buFont typeface="Arial" panose="020B0604020202020204" pitchFamily="34" charset="0"/>
              <a:buChar char="-"/>
              <a:defRPr sz="1800">
                <a:solidFill>
                  <a:schemeClr val="bg1"/>
                </a:solidFill>
                <a:latin typeface="+mj-lt"/>
              </a:defRPr>
            </a:lvl2pPr>
            <a:lvl3pPr>
              <a:defRPr sz="1600">
                <a:solidFill>
                  <a:schemeClr val="bg1"/>
                </a:solidFill>
                <a:latin typeface="+mj-lt"/>
              </a:defRPr>
            </a:lvl3pPr>
            <a:lvl4pPr marL="1600200" indent="-228600">
              <a:buFont typeface="Arial" panose="020B0604020202020204" pitchFamily="34" charset="0"/>
              <a:buChar char="-"/>
              <a:defRPr sz="1400">
                <a:solidFill>
                  <a:schemeClr val="bg1"/>
                </a:solidFill>
                <a:latin typeface="+mn-lt"/>
              </a:defRPr>
            </a:lvl4pPr>
          </a:lstStyle>
          <a:p>
            <a:r>
              <a:rPr lang="sv-SE" dirty="0"/>
              <a:t>Insert text</a:t>
            </a:r>
          </a:p>
          <a:p>
            <a:pPr lvl="3"/>
            <a:endParaRPr lang="sv-SE" dirty="0"/>
          </a:p>
          <a:p>
            <a:pPr lvl="3"/>
            <a:endParaRPr lang="sv-SE" dirty="0"/>
          </a:p>
          <a:p>
            <a:pPr lvl="2"/>
            <a:endParaRPr lang="sv-SE" dirty="0"/>
          </a:p>
        </p:txBody>
      </p:sp>
      <p:sp>
        <p:nvSpPr>
          <p:cNvPr id="3" name="Platshållare för bild 2"/>
          <p:cNvSpPr>
            <a:spLocks noGrp="1"/>
          </p:cNvSpPr>
          <p:nvPr>
            <p:ph type="pic" sz="quarter" idx="12" hasCustomPrompt="1"/>
          </p:nvPr>
        </p:nvSpPr>
        <p:spPr>
          <a:xfrm>
            <a:off x="696000" y="1206000"/>
            <a:ext cx="5400000" cy="4431600"/>
          </a:xfrm>
          <a:prstGeom prst="rect">
            <a:avLst/>
          </a:prstGeom>
        </p:spPr>
        <p:txBody>
          <a:bodyPr/>
          <a:lstStyle>
            <a:lvl1pPr marL="0" indent="0">
              <a:buNone/>
              <a:defRPr lang="sv-SE" sz="2000" kern="1200" baseline="0" dirty="0">
                <a:solidFill>
                  <a:schemeClr val="bg1"/>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3"/>
          </p:nvPr>
        </p:nvSpPr>
        <p:spPr/>
        <p:txBody>
          <a:bodyPr/>
          <a:lstStyle/>
          <a:p>
            <a:endParaRPr lang="sv-SE" dirty="0"/>
          </a:p>
        </p:txBody>
      </p:sp>
    </p:spTree>
    <p:extLst>
      <p:ext uri="{BB962C8B-B14F-4D97-AF65-F5344CB8AC3E}">
        <p14:creationId xmlns:p14="http://schemas.microsoft.com/office/powerpoint/2010/main" val="2894956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mages/text">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endParaRPr lang="sv-SE" dirty="0"/>
          </a:p>
        </p:txBody>
      </p:sp>
      <p:sp>
        <p:nvSpPr>
          <p:cNvPr id="7" name="Rubrik 5"/>
          <p:cNvSpPr>
            <a:spLocks noGrp="1"/>
          </p:cNvSpPr>
          <p:nvPr>
            <p:ph type="title" hasCustomPrompt="1"/>
          </p:nvPr>
        </p:nvSpPr>
        <p:spPr>
          <a:xfrm>
            <a:off x="710899" y="1250594"/>
            <a:ext cx="4142400" cy="589092"/>
          </a:xfrm>
          <a:prstGeom prst="rect">
            <a:avLst/>
          </a:prstGeom>
        </p:spPr>
        <p:txBody>
          <a:bodyPr/>
          <a:lstStyle>
            <a:lvl1pPr>
              <a:defRPr sz="3500" b="1" cap="all" baseline="0">
                <a:solidFill>
                  <a:schemeClr val="bg1"/>
                </a:solidFill>
                <a:latin typeface="+mj-lt"/>
              </a:defRPr>
            </a:lvl1pPr>
          </a:lstStyle>
          <a:p>
            <a:r>
              <a:rPr lang="sv-SE" dirty="0"/>
              <a:t>HEADLINE</a:t>
            </a:r>
          </a:p>
        </p:txBody>
      </p:sp>
      <p:sp>
        <p:nvSpPr>
          <p:cNvPr id="9" name="Content Placeholder 2"/>
          <p:cNvSpPr>
            <a:spLocks noGrp="1"/>
          </p:cNvSpPr>
          <p:nvPr>
            <p:ph sz="half" idx="1" hasCustomPrompt="1"/>
          </p:nvPr>
        </p:nvSpPr>
        <p:spPr>
          <a:xfrm>
            <a:off x="710901" y="2301681"/>
            <a:ext cx="5036759" cy="2959639"/>
          </a:xfrm>
          <a:prstGeom prst="rect">
            <a:avLst/>
          </a:prstGeom>
        </p:spPr>
        <p:txBody>
          <a:bodyPr/>
          <a:lstStyle>
            <a:lvl1pPr marL="342900" indent="-342900">
              <a:buFont typeface="Arial" panose="020B0604020202020204" pitchFamily="34" charset="0"/>
              <a:buChar char="•"/>
              <a:defRPr sz="2000">
                <a:solidFill>
                  <a:schemeClr val="bg1"/>
                </a:solidFill>
                <a:latin typeface="+mj-lt"/>
              </a:defRPr>
            </a:lvl1pPr>
            <a:lvl2pPr marL="685800" indent="-228600">
              <a:buFont typeface="Arial" panose="020B0604020202020204" pitchFamily="34" charset="0"/>
              <a:buChar char="-"/>
              <a:defRPr sz="1800">
                <a:solidFill>
                  <a:schemeClr val="bg1"/>
                </a:solidFill>
                <a:latin typeface="+mj-lt"/>
              </a:defRPr>
            </a:lvl2pPr>
            <a:lvl3pPr>
              <a:defRPr sz="1600">
                <a:solidFill>
                  <a:schemeClr val="bg1"/>
                </a:solidFill>
                <a:latin typeface="+mj-lt"/>
              </a:defRPr>
            </a:lvl3pPr>
            <a:lvl4pPr marL="1600200" indent="-228600">
              <a:buFont typeface="Arial" panose="020B0604020202020204" pitchFamily="34" charset="0"/>
              <a:buChar char="-"/>
              <a:defRPr sz="1400">
                <a:solidFill>
                  <a:schemeClr val="bg1"/>
                </a:solidFill>
                <a:latin typeface="+mn-lt"/>
              </a:defRPr>
            </a:lvl4pPr>
          </a:lstStyle>
          <a:p>
            <a:r>
              <a:rPr lang="sv-SE" dirty="0"/>
              <a:t>Insert text</a:t>
            </a:r>
          </a:p>
          <a:p>
            <a:pPr lvl="3"/>
            <a:endParaRPr lang="sv-SE" dirty="0"/>
          </a:p>
          <a:p>
            <a:pPr lvl="3"/>
            <a:endParaRPr lang="sv-SE" dirty="0"/>
          </a:p>
          <a:p>
            <a:pPr lvl="3"/>
            <a:endParaRPr lang="sv-SE" dirty="0"/>
          </a:p>
        </p:txBody>
      </p:sp>
      <p:sp>
        <p:nvSpPr>
          <p:cNvPr id="10" name="Content Placeholder 2"/>
          <p:cNvSpPr>
            <a:spLocks noGrp="1"/>
          </p:cNvSpPr>
          <p:nvPr>
            <p:ph sz="half" idx="15" hasCustomPrompt="1"/>
          </p:nvPr>
        </p:nvSpPr>
        <p:spPr>
          <a:xfrm>
            <a:off x="6392583" y="2301681"/>
            <a:ext cx="5036759" cy="2959639"/>
          </a:xfrm>
          <a:prstGeom prst="rect">
            <a:avLst/>
          </a:prstGeom>
        </p:spPr>
        <p:txBody>
          <a:bodyPr/>
          <a:lstStyle>
            <a:lvl1pPr marL="342900" indent="-342900">
              <a:buFont typeface="Arial" panose="020B0604020202020204" pitchFamily="34" charset="0"/>
              <a:buChar char="•"/>
              <a:defRPr sz="2000">
                <a:solidFill>
                  <a:schemeClr val="bg1"/>
                </a:solidFill>
                <a:latin typeface="+mj-lt"/>
              </a:defRPr>
            </a:lvl1pPr>
            <a:lvl2pPr marL="685800" indent="-228600">
              <a:buFont typeface="Arial" panose="020B0604020202020204" pitchFamily="34" charset="0"/>
              <a:buChar char="-"/>
              <a:defRPr sz="1800">
                <a:solidFill>
                  <a:schemeClr val="bg1"/>
                </a:solidFill>
                <a:latin typeface="+mj-lt"/>
              </a:defRPr>
            </a:lvl2pPr>
            <a:lvl3pPr>
              <a:defRPr sz="1600">
                <a:solidFill>
                  <a:schemeClr val="bg1"/>
                </a:solidFill>
                <a:latin typeface="+mj-lt"/>
              </a:defRPr>
            </a:lvl3pPr>
            <a:lvl4pPr marL="1600200" indent="-228600">
              <a:buFont typeface="Times New Roman" panose="02020603050405020304" pitchFamily="18" charset="0"/>
              <a:buChar char="-"/>
              <a:defRPr sz="1400">
                <a:solidFill>
                  <a:schemeClr val="bg1"/>
                </a:solidFill>
                <a:latin typeface="+mn-lt"/>
              </a:defRPr>
            </a:lvl4pPr>
          </a:lstStyle>
          <a:p>
            <a:r>
              <a:rPr lang="sv-SE" dirty="0"/>
              <a:t>Insert text</a:t>
            </a:r>
          </a:p>
          <a:p>
            <a:pPr lvl="3"/>
            <a:endParaRPr lang="sv-SE" dirty="0"/>
          </a:p>
          <a:p>
            <a:pPr lvl="3"/>
            <a:endParaRPr lang="sv-SE" dirty="0"/>
          </a:p>
          <a:p>
            <a:pPr lvl="3"/>
            <a:endParaRPr lang="sv-SE" dirty="0"/>
          </a:p>
        </p:txBody>
      </p:sp>
    </p:spTree>
    <p:extLst>
      <p:ext uri="{BB962C8B-B14F-4D97-AF65-F5344CB8AC3E}">
        <p14:creationId xmlns:p14="http://schemas.microsoft.com/office/powerpoint/2010/main" val="2690995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images with text">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6854400" y="1695600"/>
            <a:ext cx="4142400" cy="648000"/>
          </a:xfrm>
          <a:prstGeom prst="rect">
            <a:avLst/>
          </a:prstGeom>
        </p:spPr>
        <p:txBody>
          <a:bodyPr/>
          <a:lstStyle>
            <a:lvl1pPr>
              <a:defRPr sz="3500" b="1" cap="all" baseline="0">
                <a:solidFill>
                  <a:schemeClr val="bg1"/>
                </a:solidFill>
                <a:latin typeface="+mj-lt"/>
              </a:defRPr>
            </a:lvl1pPr>
          </a:lstStyle>
          <a:p>
            <a:r>
              <a:rPr lang="sv-SE" dirty="0"/>
              <a:t>HEADLINE</a:t>
            </a:r>
          </a:p>
        </p:txBody>
      </p:sp>
      <p:sp>
        <p:nvSpPr>
          <p:cNvPr id="8" name="Platshållare för text 7"/>
          <p:cNvSpPr>
            <a:spLocks noGrp="1"/>
          </p:cNvSpPr>
          <p:nvPr>
            <p:ph type="body" sz="quarter" idx="11" hasCustomPrompt="1"/>
          </p:nvPr>
        </p:nvSpPr>
        <p:spPr>
          <a:xfrm>
            <a:off x="6854400" y="2631600"/>
            <a:ext cx="4142400" cy="3268662"/>
          </a:xfrm>
          <a:prstGeom prst="rect">
            <a:avLst/>
          </a:prstGeom>
        </p:spPr>
        <p:txBody>
          <a:bodyPr/>
          <a:lstStyle>
            <a:lvl1pPr marL="342900" indent="-342900">
              <a:buFont typeface="Arial" panose="020B0604020202020204" pitchFamily="34" charset="0"/>
              <a:buChar char="•"/>
              <a:defRPr sz="2000" baseline="0">
                <a:solidFill>
                  <a:schemeClr val="bg1"/>
                </a:solidFill>
                <a:latin typeface="+mj-lt"/>
              </a:defRPr>
            </a:lvl1pPr>
            <a:lvl2pPr marL="800100" indent="-342900">
              <a:buFont typeface="Arial" panose="020B0604020202020204" pitchFamily="34" charset="0"/>
              <a:buChar char="-"/>
              <a:defRPr sz="1800">
                <a:solidFill>
                  <a:schemeClr val="bg1"/>
                </a:solidFill>
                <a:latin typeface="+mj-lt"/>
              </a:defRPr>
            </a:lvl2pPr>
            <a:lvl3pPr>
              <a:defRPr sz="1600">
                <a:solidFill>
                  <a:schemeClr val="bg1"/>
                </a:solidFill>
                <a:latin typeface="+mj-lt"/>
              </a:defRPr>
            </a:lvl3pPr>
            <a:lvl4pPr marL="1600200" indent="-228600">
              <a:buFont typeface="Arial" panose="020B0604020202020204" pitchFamily="34" charset="0"/>
              <a:buChar char="-"/>
              <a:defRPr sz="1400">
                <a:solidFill>
                  <a:schemeClr val="bg1"/>
                </a:solidFill>
                <a:latin typeface="+mn-lt"/>
              </a:defRPr>
            </a:lvl4pPr>
          </a:lstStyle>
          <a:p>
            <a:r>
              <a:rPr lang="sv-SE" dirty="0"/>
              <a:t>Insert text</a:t>
            </a:r>
          </a:p>
          <a:p>
            <a:pPr lvl="3"/>
            <a:endParaRPr lang="sv-SE" dirty="0"/>
          </a:p>
          <a:p>
            <a:pPr lvl="3"/>
            <a:endParaRPr lang="sv-SE" dirty="0"/>
          </a:p>
          <a:p>
            <a:pPr lvl="3"/>
            <a:endParaRPr lang="sv-SE" dirty="0"/>
          </a:p>
        </p:txBody>
      </p:sp>
      <p:sp>
        <p:nvSpPr>
          <p:cNvPr id="3" name="Platshållare för bild 2"/>
          <p:cNvSpPr>
            <a:spLocks noGrp="1"/>
          </p:cNvSpPr>
          <p:nvPr>
            <p:ph type="pic" sz="quarter" idx="12" hasCustomPrompt="1"/>
          </p:nvPr>
        </p:nvSpPr>
        <p:spPr>
          <a:xfrm>
            <a:off x="696000" y="1206000"/>
            <a:ext cx="5400000" cy="2127600"/>
          </a:xfrm>
          <a:prstGeom prst="rect">
            <a:avLst/>
          </a:prstGeom>
        </p:spPr>
        <p:txBody>
          <a:bodyPr/>
          <a:lstStyle>
            <a:lvl1pPr marL="0" indent="0">
              <a:buNone/>
              <a:defRPr lang="sv-SE" sz="2000" kern="1200" baseline="0" dirty="0">
                <a:solidFill>
                  <a:schemeClr val="bg1"/>
                </a:solidFill>
                <a:latin typeface="+mj-lt"/>
                <a:ea typeface="+mn-ea"/>
                <a:cs typeface="+mn-cs"/>
              </a:defRPr>
            </a:lvl1pPr>
          </a:lstStyle>
          <a:p>
            <a:r>
              <a:rPr lang="sv-SE" dirty="0" err="1"/>
              <a:t>Insert</a:t>
            </a:r>
            <a:r>
              <a:rPr lang="sv-SE" dirty="0"/>
              <a:t> image</a:t>
            </a:r>
          </a:p>
        </p:txBody>
      </p:sp>
      <p:sp>
        <p:nvSpPr>
          <p:cNvPr id="7" name="Platshållare för bild 2"/>
          <p:cNvSpPr>
            <a:spLocks noGrp="1"/>
          </p:cNvSpPr>
          <p:nvPr>
            <p:ph type="pic" sz="quarter" idx="13" hasCustomPrompt="1"/>
          </p:nvPr>
        </p:nvSpPr>
        <p:spPr>
          <a:xfrm>
            <a:off x="696000" y="3510000"/>
            <a:ext cx="5400000" cy="2127600"/>
          </a:xfrm>
          <a:prstGeom prst="rect">
            <a:avLst/>
          </a:prstGeom>
        </p:spPr>
        <p:txBody>
          <a:bodyPr/>
          <a:lstStyle>
            <a:lvl1pPr marL="0" indent="0">
              <a:buNone/>
              <a:defRPr lang="sv-SE" sz="2000" kern="1200" baseline="0" dirty="0">
                <a:solidFill>
                  <a:schemeClr val="bg1"/>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4"/>
          </p:nvPr>
        </p:nvSpPr>
        <p:spPr/>
        <p:txBody>
          <a:bodyPr/>
          <a:lstStyle/>
          <a:p>
            <a:endParaRPr lang="sv-SE" dirty="0"/>
          </a:p>
        </p:txBody>
      </p:sp>
    </p:spTree>
    <p:extLst>
      <p:ext uri="{BB962C8B-B14F-4D97-AF65-F5344CB8AC3E}">
        <p14:creationId xmlns:p14="http://schemas.microsoft.com/office/powerpoint/2010/main" val="213575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571200" y="1180800"/>
            <a:ext cx="8812800" cy="756000"/>
          </a:xfrm>
          <a:prstGeom prst="rect">
            <a:avLst/>
          </a:prstGeom>
        </p:spPr>
        <p:txBody>
          <a:bodyPr/>
          <a:lstStyle>
            <a:lvl1pPr>
              <a:defRPr sz="3500" b="1" cap="all" baseline="0">
                <a:solidFill>
                  <a:srgbClr val="585858"/>
                </a:solidFill>
                <a:latin typeface="+mj-lt"/>
              </a:defRPr>
            </a:lvl1pPr>
          </a:lstStyle>
          <a:p>
            <a:r>
              <a:rPr lang="sv-SE" dirty="0"/>
              <a:t>INSERT HEADLINE</a:t>
            </a:r>
          </a:p>
        </p:txBody>
      </p:sp>
      <p:sp>
        <p:nvSpPr>
          <p:cNvPr id="8" name="Platshållare för text 7"/>
          <p:cNvSpPr>
            <a:spLocks noGrp="1"/>
          </p:cNvSpPr>
          <p:nvPr>
            <p:ph type="body" sz="quarter" idx="11" hasCustomPrompt="1"/>
          </p:nvPr>
        </p:nvSpPr>
        <p:spPr>
          <a:xfrm>
            <a:off x="571205" y="2300400"/>
            <a:ext cx="8758767" cy="3268662"/>
          </a:xfrm>
          <a:prstGeom prst="rect">
            <a:avLst/>
          </a:prstGeom>
        </p:spPr>
        <p:txBody>
          <a:bodyPr/>
          <a:lstStyle>
            <a:lvl1pPr marL="342000" indent="-342000">
              <a:defRPr sz="2000" baseline="0">
                <a:solidFill>
                  <a:srgbClr val="585858"/>
                </a:solidFill>
                <a:latin typeface="+mj-lt"/>
              </a:defRPr>
            </a:lvl1pPr>
            <a:lvl2pPr marL="685800" indent="-228600">
              <a:buFont typeface="Arial" panose="020B0604020202020204" pitchFamily="34" charset="0"/>
              <a:buChar char="-"/>
              <a:defRPr sz="1800">
                <a:solidFill>
                  <a:srgbClr val="585858"/>
                </a:solidFill>
                <a:latin typeface="+mj-lt"/>
              </a:defRPr>
            </a:lvl2pPr>
            <a:lvl3pPr marL="1200150" indent="-285750">
              <a:buFont typeface="Arial" panose="020B0604020202020204" pitchFamily="34" charset="0"/>
              <a:buChar char="•"/>
              <a:defRPr sz="1600">
                <a:solidFill>
                  <a:srgbClr val="585858"/>
                </a:solidFill>
                <a:latin typeface="+mj-lt"/>
              </a:defRPr>
            </a:lvl3pPr>
            <a:lvl4pPr marL="1600200" indent="-228600">
              <a:buFont typeface="Times New Roman" panose="02020603050405020304" pitchFamily="18" charset="0"/>
              <a:buChar char="-"/>
              <a:defRPr sz="1400">
                <a:solidFill>
                  <a:srgbClr val="585858"/>
                </a:solidFill>
              </a:defRPr>
            </a:lvl4pPr>
            <a:lvl5pPr>
              <a:defRPr sz="1400"/>
            </a:lvl5pPr>
            <a:lvl6pPr marL="2286000" indent="0">
              <a:buNone/>
              <a:defRPr/>
            </a:lvl6pPr>
          </a:lstStyle>
          <a:p>
            <a:r>
              <a:rPr lang="sv-SE" dirty="0"/>
              <a:t>Insert text</a:t>
            </a:r>
          </a:p>
          <a:p>
            <a:pPr lvl="3"/>
            <a:endParaRPr lang="sv-SE" dirty="0"/>
          </a:p>
        </p:txBody>
      </p:sp>
      <p:sp>
        <p:nvSpPr>
          <p:cNvPr id="2" name="Footer Placeholder 1"/>
          <p:cNvSpPr>
            <a:spLocks noGrp="1"/>
          </p:cNvSpPr>
          <p:nvPr>
            <p:ph type="ftr" sz="quarter" idx="12"/>
          </p:nvPr>
        </p:nvSpPr>
        <p:spPr/>
        <p:txBody>
          <a:bodyPr/>
          <a:lstStyle>
            <a:lvl1pPr>
              <a:defRPr>
                <a:solidFill>
                  <a:srgbClr val="585858"/>
                </a:solidFill>
              </a:defRPr>
            </a:lvl1pPr>
          </a:lstStyle>
          <a:p>
            <a:endParaRPr lang="sv-SE" dirty="0"/>
          </a:p>
        </p:txBody>
      </p:sp>
    </p:spTree>
    <p:extLst>
      <p:ext uri="{BB962C8B-B14F-4D97-AF65-F5344CB8AC3E}">
        <p14:creationId xmlns:p14="http://schemas.microsoft.com/office/powerpoint/2010/main" val="287471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with header">
    <p:spTree>
      <p:nvGrpSpPr>
        <p:cNvPr id="1" name=""/>
        <p:cNvGrpSpPr/>
        <p:nvPr/>
      </p:nvGrpSpPr>
      <p:grpSpPr>
        <a:xfrm>
          <a:off x="0" y="0"/>
          <a:ext cx="0" cy="0"/>
          <a:chOff x="0" y="0"/>
          <a:chExt cx="0" cy="0"/>
        </a:xfrm>
      </p:grpSpPr>
      <p:sp>
        <p:nvSpPr>
          <p:cNvPr id="5" name="Platshållare för bild 2"/>
          <p:cNvSpPr>
            <a:spLocks noGrp="1"/>
          </p:cNvSpPr>
          <p:nvPr>
            <p:ph type="pic" sz="quarter" idx="12" hasCustomPrompt="1"/>
          </p:nvPr>
        </p:nvSpPr>
        <p:spPr>
          <a:xfrm>
            <a:off x="696000" y="962880"/>
            <a:ext cx="10804800" cy="5054400"/>
          </a:xfrm>
          <a:prstGeom prst="rect">
            <a:avLst/>
          </a:prstGeom>
        </p:spPr>
        <p:txBody>
          <a:bodyPr/>
          <a:lstStyle>
            <a:lvl1pPr marL="0" indent="0">
              <a:buNone/>
              <a:defRPr lang="sv-SE" sz="2000" kern="1200" baseline="0" dirty="0">
                <a:solidFill>
                  <a:srgbClr val="585858"/>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3"/>
          </p:nvPr>
        </p:nvSpPr>
        <p:spPr/>
        <p:txBody>
          <a:bodyPr/>
          <a:lstStyle>
            <a:lvl1pPr>
              <a:defRPr>
                <a:solidFill>
                  <a:srgbClr val="585858"/>
                </a:solidFill>
              </a:defRPr>
            </a:lvl1pPr>
          </a:lstStyle>
          <a:p>
            <a:endParaRPr lang="sv-SE" dirty="0"/>
          </a:p>
        </p:txBody>
      </p:sp>
    </p:spTree>
    <p:extLst>
      <p:ext uri="{BB962C8B-B14F-4D97-AF65-F5344CB8AC3E}">
        <p14:creationId xmlns:p14="http://schemas.microsoft.com/office/powerpoint/2010/main" val="186496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2" name="Rektangel 1"/>
          <p:cNvSpPr/>
          <p:nvPr userDrawn="1"/>
        </p:nvSpPr>
        <p:spPr>
          <a:xfrm>
            <a:off x="422035" y="263769"/>
            <a:ext cx="11148647" cy="3956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800"/>
          </a:p>
        </p:txBody>
      </p:sp>
      <p:sp>
        <p:nvSpPr>
          <p:cNvPr id="4" name="Rektangel 3"/>
          <p:cNvSpPr/>
          <p:nvPr userDrawn="1"/>
        </p:nvSpPr>
        <p:spPr>
          <a:xfrm>
            <a:off x="668221" y="6150217"/>
            <a:ext cx="11148647" cy="3956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800"/>
          </a:p>
        </p:txBody>
      </p:sp>
      <p:sp>
        <p:nvSpPr>
          <p:cNvPr id="5" name="Platshållare för bild 2"/>
          <p:cNvSpPr>
            <a:spLocks noGrp="1"/>
          </p:cNvSpPr>
          <p:nvPr>
            <p:ph type="pic" sz="quarter" idx="12" hasCustomPrompt="1"/>
          </p:nvPr>
        </p:nvSpPr>
        <p:spPr>
          <a:xfrm>
            <a:off x="5" y="0"/>
            <a:ext cx="12191999" cy="6858000"/>
          </a:xfrm>
          <a:prstGeom prst="rect">
            <a:avLst/>
          </a:prstGeom>
        </p:spPr>
        <p:txBody>
          <a:bodyPr/>
          <a:lstStyle>
            <a:lvl1pPr marL="0" indent="0">
              <a:buNone/>
              <a:defRPr lang="sv-SE" sz="2000" kern="1200" baseline="0" dirty="0">
                <a:solidFill>
                  <a:srgbClr val="585858"/>
                </a:solidFill>
                <a:latin typeface="+mj-lt"/>
                <a:ea typeface="+mn-ea"/>
                <a:cs typeface="+mn-cs"/>
              </a:defRPr>
            </a:lvl1pPr>
          </a:lstStyle>
          <a:p>
            <a:r>
              <a:rPr lang="sv-SE" dirty="0" err="1"/>
              <a:t>Insert</a:t>
            </a:r>
            <a:r>
              <a:rPr lang="sv-SE" dirty="0"/>
              <a:t> image</a:t>
            </a:r>
          </a:p>
        </p:txBody>
      </p:sp>
    </p:spTree>
    <p:extLst>
      <p:ext uri="{BB962C8B-B14F-4D97-AF65-F5344CB8AC3E}">
        <p14:creationId xmlns:p14="http://schemas.microsoft.com/office/powerpoint/2010/main" val="178508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image with text">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6854400" y="1695600"/>
            <a:ext cx="4142400" cy="648000"/>
          </a:xfrm>
          <a:prstGeom prst="rect">
            <a:avLst/>
          </a:prstGeom>
        </p:spPr>
        <p:txBody>
          <a:bodyPr/>
          <a:lstStyle>
            <a:lvl1pPr>
              <a:defRPr sz="3500" b="1" cap="all" baseline="0">
                <a:solidFill>
                  <a:srgbClr val="585858"/>
                </a:solidFill>
                <a:latin typeface="+mj-lt"/>
              </a:defRPr>
            </a:lvl1pPr>
          </a:lstStyle>
          <a:p>
            <a:r>
              <a:rPr lang="sv-SE" dirty="0"/>
              <a:t>HEADLINE</a:t>
            </a:r>
          </a:p>
        </p:txBody>
      </p:sp>
      <p:sp>
        <p:nvSpPr>
          <p:cNvPr id="8" name="Platshållare för text 7"/>
          <p:cNvSpPr>
            <a:spLocks noGrp="1"/>
          </p:cNvSpPr>
          <p:nvPr>
            <p:ph type="body" sz="quarter" idx="11" hasCustomPrompt="1"/>
          </p:nvPr>
        </p:nvSpPr>
        <p:spPr>
          <a:xfrm>
            <a:off x="6854400" y="2631600"/>
            <a:ext cx="4142400" cy="3268662"/>
          </a:xfrm>
          <a:prstGeom prst="rect">
            <a:avLst/>
          </a:prstGeom>
        </p:spPr>
        <p:txBody>
          <a:bodyPr/>
          <a:lstStyle>
            <a:lvl1pPr marL="342900" indent="-342900">
              <a:buFont typeface="Arial" panose="020B0604020202020204" pitchFamily="34" charset="0"/>
              <a:buChar char="•"/>
              <a:defRPr sz="2000" baseline="0">
                <a:solidFill>
                  <a:srgbClr val="585858"/>
                </a:solidFill>
                <a:latin typeface="+mj-lt"/>
              </a:defRPr>
            </a:lvl1pPr>
            <a:lvl2pPr marL="742950" indent="-285750">
              <a:buFont typeface="Arial" panose="020B0604020202020204" pitchFamily="34" charset="0"/>
              <a:buChar char="-"/>
              <a:defRPr sz="1800">
                <a:solidFill>
                  <a:srgbClr val="585858"/>
                </a:solidFill>
                <a:latin typeface="+mj-lt"/>
              </a:defRPr>
            </a:lvl2pPr>
            <a:lvl3pPr>
              <a:defRPr sz="1600">
                <a:solidFill>
                  <a:srgbClr val="585858"/>
                </a:solidFill>
                <a:latin typeface="+mj-lt"/>
              </a:defRPr>
            </a:lvl3pPr>
            <a:lvl4pPr marL="1371600" indent="0">
              <a:buFont typeface="Times New Roman" panose="02020603050405020304" pitchFamily="18" charset="0"/>
              <a:buNone/>
              <a:defRPr sz="1400">
                <a:solidFill>
                  <a:srgbClr val="585858"/>
                </a:solidFill>
                <a:latin typeface="+mn-lt"/>
              </a:defRPr>
            </a:lvl4pPr>
          </a:lstStyle>
          <a:p>
            <a:r>
              <a:rPr lang="sv-SE" dirty="0"/>
              <a:t>Insert text</a:t>
            </a:r>
          </a:p>
        </p:txBody>
      </p:sp>
      <p:sp>
        <p:nvSpPr>
          <p:cNvPr id="3" name="Platshållare för bild 2"/>
          <p:cNvSpPr>
            <a:spLocks noGrp="1"/>
          </p:cNvSpPr>
          <p:nvPr>
            <p:ph type="pic" sz="quarter" idx="12" hasCustomPrompt="1"/>
          </p:nvPr>
        </p:nvSpPr>
        <p:spPr>
          <a:xfrm>
            <a:off x="696000" y="1206000"/>
            <a:ext cx="5400000" cy="4431600"/>
          </a:xfrm>
          <a:prstGeom prst="rect">
            <a:avLst/>
          </a:prstGeom>
        </p:spPr>
        <p:txBody>
          <a:bodyPr/>
          <a:lstStyle>
            <a:lvl1pPr marL="0" indent="0">
              <a:buNone/>
              <a:defRPr lang="sv-SE" sz="2000" kern="1200" baseline="0" dirty="0">
                <a:solidFill>
                  <a:srgbClr val="585858"/>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3"/>
          </p:nvPr>
        </p:nvSpPr>
        <p:spPr/>
        <p:txBody>
          <a:bodyPr/>
          <a:lstStyle>
            <a:lvl1pPr>
              <a:defRPr>
                <a:solidFill>
                  <a:srgbClr val="585858"/>
                </a:solidFill>
              </a:defRPr>
            </a:lvl1pPr>
          </a:lstStyle>
          <a:p>
            <a:endParaRPr lang="sv-SE" dirty="0"/>
          </a:p>
        </p:txBody>
      </p:sp>
    </p:spTree>
    <p:extLst>
      <p:ext uri="{BB962C8B-B14F-4D97-AF65-F5344CB8AC3E}">
        <p14:creationId xmlns:p14="http://schemas.microsoft.com/office/powerpoint/2010/main" val="274686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images with text">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6854400" y="1695600"/>
            <a:ext cx="4142400" cy="648000"/>
          </a:xfrm>
          <a:prstGeom prst="rect">
            <a:avLst/>
          </a:prstGeom>
        </p:spPr>
        <p:txBody>
          <a:bodyPr/>
          <a:lstStyle>
            <a:lvl1pPr>
              <a:defRPr sz="3500" b="1" cap="all" baseline="0">
                <a:solidFill>
                  <a:srgbClr val="585858"/>
                </a:solidFill>
                <a:latin typeface="+mj-lt"/>
              </a:defRPr>
            </a:lvl1pPr>
          </a:lstStyle>
          <a:p>
            <a:r>
              <a:rPr lang="sv-SE" dirty="0"/>
              <a:t>HEADLINE</a:t>
            </a:r>
          </a:p>
        </p:txBody>
      </p:sp>
      <p:sp>
        <p:nvSpPr>
          <p:cNvPr id="8" name="Platshållare för text 7"/>
          <p:cNvSpPr>
            <a:spLocks noGrp="1"/>
          </p:cNvSpPr>
          <p:nvPr>
            <p:ph type="body" sz="quarter" idx="11" hasCustomPrompt="1"/>
          </p:nvPr>
        </p:nvSpPr>
        <p:spPr>
          <a:xfrm>
            <a:off x="6854400" y="2631600"/>
            <a:ext cx="4142400" cy="3268662"/>
          </a:xfrm>
          <a:prstGeom prst="rect">
            <a:avLst/>
          </a:prstGeom>
        </p:spPr>
        <p:txBody>
          <a:bodyPr/>
          <a:lstStyle>
            <a:lvl1pPr marL="342900" indent="-342900">
              <a:buFont typeface="Arial" panose="020B0604020202020204" pitchFamily="34" charset="0"/>
              <a:buChar char="•"/>
              <a:defRPr sz="2000" baseline="0">
                <a:solidFill>
                  <a:srgbClr val="585858"/>
                </a:solidFill>
                <a:latin typeface="+mj-lt"/>
              </a:defRPr>
            </a:lvl1pPr>
            <a:lvl2pPr marL="685800" indent="-228600">
              <a:buFont typeface="Arial" panose="020B0604020202020204" pitchFamily="34" charset="0"/>
              <a:buChar char="-"/>
              <a:defRPr sz="1800">
                <a:solidFill>
                  <a:srgbClr val="585858"/>
                </a:solidFill>
                <a:latin typeface="+mj-lt"/>
              </a:defRPr>
            </a:lvl2pPr>
            <a:lvl3pPr marL="1257300" indent="-342900">
              <a:buFont typeface="Arial" panose="020B0604020202020204" pitchFamily="34" charset="0"/>
              <a:buChar char="•"/>
              <a:defRPr sz="1600">
                <a:solidFill>
                  <a:srgbClr val="585858"/>
                </a:solidFill>
                <a:latin typeface="+mj-lt"/>
              </a:defRPr>
            </a:lvl3pPr>
            <a:lvl4pPr marL="1600200" indent="-228600">
              <a:buFont typeface="Arial" panose="020B0604020202020204" pitchFamily="34" charset="0"/>
              <a:buChar char="-"/>
              <a:defRPr sz="1400">
                <a:latin typeface="+mn-lt"/>
              </a:defRPr>
            </a:lvl4pPr>
          </a:lstStyle>
          <a:p>
            <a:r>
              <a:rPr lang="sv-SE" dirty="0"/>
              <a:t>Insert text</a:t>
            </a:r>
          </a:p>
          <a:p>
            <a:pPr lvl="3"/>
            <a:endParaRPr lang="sv-SE" dirty="0"/>
          </a:p>
          <a:p>
            <a:pPr lvl="3"/>
            <a:endParaRPr lang="sv-SE" dirty="0"/>
          </a:p>
        </p:txBody>
      </p:sp>
      <p:sp>
        <p:nvSpPr>
          <p:cNvPr id="3" name="Platshållare för bild 2"/>
          <p:cNvSpPr>
            <a:spLocks noGrp="1"/>
          </p:cNvSpPr>
          <p:nvPr>
            <p:ph type="pic" sz="quarter" idx="12" hasCustomPrompt="1"/>
          </p:nvPr>
        </p:nvSpPr>
        <p:spPr>
          <a:xfrm>
            <a:off x="696000" y="1206000"/>
            <a:ext cx="5400000" cy="2127600"/>
          </a:xfrm>
          <a:prstGeom prst="rect">
            <a:avLst/>
          </a:prstGeom>
        </p:spPr>
        <p:txBody>
          <a:bodyPr/>
          <a:lstStyle>
            <a:lvl1pPr marL="0" indent="0">
              <a:buNone/>
              <a:defRPr lang="sv-SE" sz="2000" kern="1200" baseline="0" dirty="0">
                <a:solidFill>
                  <a:srgbClr val="585858"/>
                </a:solidFill>
                <a:latin typeface="+mj-lt"/>
                <a:ea typeface="+mn-ea"/>
                <a:cs typeface="+mn-cs"/>
              </a:defRPr>
            </a:lvl1pPr>
          </a:lstStyle>
          <a:p>
            <a:r>
              <a:rPr lang="sv-SE" dirty="0" err="1"/>
              <a:t>Insert</a:t>
            </a:r>
            <a:r>
              <a:rPr lang="sv-SE" dirty="0"/>
              <a:t> image</a:t>
            </a:r>
          </a:p>
        </p:txBody>
      </p:sp>
      <p:sp>
        <p:nvSpPr>
          <p:cNvPr id="7" name="Platshållare för bild 2"/>
          <p:cNvSpPr>
            <a:spLocks noGrp="1"/>
          </p:cNvSpPr>
          <p:nvPr>
            <p:ph type="pic" sz="quarter" idx="13" hasCustomPrompt="1"/>
          </p:nvPr>
        </p:nvSpPr>
        <p:spPr>
          <a:xfrm>
            <a:off x="696000" y="3510000"/>
            <a:ext cx="5400000" cy="2127600"/>
          </a:xfrm>
          <a:prstGeom prst="rect">
            <a:avLst/>
          </a:prstGeom>
        </p:spPr>
        <p:txBody>
          <a:bodyPr/>
          <a:lstStyle>
            <a:lvl1pPr marL="0" indent="0">
              <a:buNone/>
              <a:defRPr lang="sv-SE" sz="2000" kern="1200" baseline="0" dirty="0">
                <a:solidFill>
                  <a:srgbClr val="585858"/>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4"/>
          </p:nvPr>
        </p:nvSpPr>
        <p:spPr/>
        <p:txBody>
          <a:bodyPr/>
          <a:lstStyle>
            <a:lvl1pPr>
              <a:defRPr>
                <a:solidFill>
                  <a:srgbClr val="585858"/>
                </a:solidFill>
              </a:defRPr>
            </a:lvl1pPr>
          </a:lstStyle>
          <a:p>
            <a:endParaRPr lang="sv-SE" dirty="0"/>
          </a:p>
        </p:txBody>
      </p:sp>
    </p:spTree>
    <p:extLst>
      <p:ext uri="{BB962C8B-B14F-4D97-AF65-F5344CB8AC3E}">
        <p14:creationId xmlns:p14="http://schemas.microsoft.com/office/powerpoint/2010/main" val="2306970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images with headline">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710899" y="1250594"/>
            <a:ext cx="4142400" cy="589092"/>
          </a:xfrm>
          <a:prstGeom prst="rect">
            <a:avLst/>
          </a:prstGeom>
        </p:spPr>
        <p:txBody>
          <a:bodyPr/>
          <a:lstStyle>
            <a:lvl1pPr>
              <a:defRPr sz="3500" b="1" cap="all" baseline="0">
                <a:solidFill>
                  <a:srgbClr val="585858"/>
                </a:solidFill>
                <a:latin typeface="+mj-lt"/>
              </a:defRPr>
            </a:lvl1pPr>
          </a:lstStyle>
          <a:p>
            <a:r>
              <a:rPr lang="sv-SE" dirty="0"/>
              <a:t>HEADLINE</a:t>
            </a:r>
          </a:p>
        </p:txBody>
      </p:sp>
      <p:sp>
        <p:nvSpPr>
          <p:cNvPr id="2" name="Footer Placeholder 1"/>
          <p:cNvSpPr>
            <a:spLocks noGrp="1"/>
          </p:cNvSpPr>
          <p:nvPr>
            <p:ph type="ftr" sz="quarter" idx="14"/>
          </p:nvPr>
        </p:nvSpPr>
        <p:spPr/>
        <p:txBody>
          <a:bodyPr/>
          <a:lstStyle>
            <a:lvl1pPr>
              <a:defRPr>
                <a:solidFill>
                  <a:srgbClr val="585858"/>
                </a:solidFill>
              </a:defRPr>
            </a:lvl1pPr>
          </a:lstStyle>
          <a:p>
            <a:endParaRPr lang="sv-SE" dirty="0"/>
          </a:p>
        </p:txBody>
      </p:sp>
      <p:sp>
        <p:nvSpPr>
          <p:cNvPr id="11" name="Content Placeholder 2"/>
          <p:cNvSpPr>
            <a:spLocks noGrp="1"/>
          </p:cNvSpPr>
          <p:nvPr>
            <p:ph sz="half" idx="1" hasCustomPrompt="1"/>
          </p:nvPr>
        </p:nvSpPr>
        <p:spPr>
          <a:xfrm>
            <a:off x="710901" y="2301681"/>
            <a:ext cx="5036759" cy="2959639"/>
          </a:xfrm>
          <a:prstGeom prst="rect">
            <a:avLst/>
          </a:prstGeom>
        </p:spPr>
        <p:txBody>
          <a:bodyPr/>
          <a:lstStyle>
            <a:lvl1pPr marL="342900" indent="-342900">
              <a:buFont typeface="Arial" panose="020B0604020202020204" pitchFamily="34" charset="0"/>
              <a:buChar char="•"/>
              <a:defRPr sz="2000">
                <a:solidFill>
                  <a:srgbClr val="585858"/>
                </a:solidFill>
                <a:latin typeface="+mj-lt"/>
              </a:defRPr>
            </a:lvl1pPr>
            <a:lvl2pPr marL="685800" indent="-228600">
              <a:buFont typeface="Arial" panose="020B0604020202020204" pitchFamily="34" charset="0"/>
              <a:buChar char="-"/>
              <a:defRPr sz="1800">
                <a:solidFill>
                  <a:srgbClr val="585858"/>
                </a:solidFill>
                <a:latin typeface="+mj-lt"/>
              </a:defRPr>
            </a:lvl2pPr>
            <a:lvl3pPr>
              <a:defRPr sz="1600">
                <a:solidFill>
                  <a:srgbClr val="585858"/>
                </a:solidFill>
                <a:latin typeface="+mj-lt"/>
              </a:defRPr>
            </a:lvl3pPr>
            <a:lvl4pPr marL="1600200" indent="-228600">
              <a:buFont typeface="Arial" panose="020B0604020202020204" pitchFamily="34" charset="0"/>
              <a:buChar char="-"/>
              <a:defRPr sz="1400">
                <a:latin typeface="+mn-lt"/>
              </a:defRPr>
            </a:lvl4pPr>
          </a:lstStyle>
          <a:p>
            <a:r>
              <a:rPr lang="sv-SE" dirty="0"/>
              <a:t>Insert text</a:t>
            </a:r>
          </a:p>
          <a:p>
            <a:pPr lvl="3"/>
            <a:endParaRPr lang="sv-SE" dirty="0"/>
          </a:p>
          <a:p>
            <a:pPr lvl="3"/>
            <a:endParaRPr lang="sv-SE" dirty="0"/>
          </a:p>
          <a:p>
            <a:pPr lvl="3"/>
            <a:endParaRPr lang="sv-SE" dirty="0"/>
          </a:p>
        </p:txBody>
      </p:sp>
      <p:sp>
        <p:nvSpPr>
          <p:cNvPr id="12" name="Content Placeholder 2"/>
          <p:cNvSpPr>
            <a:spLocks noGrp="1"/>
          </p:cNvSpPr>
          <p:nvPr>
            <p:ph sz="half" idx="15" hasCustomPrompt="1"/>
          </p:nvPr>
        </p:nvSpPr>
        <p:spPr>
          <a:xfrm>
            <a:off x="6392583" y="2301681"/>
            <a:ext cx="5036759" cy="2959639"/>
          </a:xfrm>
          <a:prstGeom prst="rect">
            <a:avLst/>
          </a:prstGeom>
        </p:spPr>
        <p:txBody>
          <a:bodyPr/>
          <a:lstStyle>
            <a:lvl1pPr marL="342900" indent="-342900">
              <a:buFont typeface="Arial" panose="020B0604020202020204" pitchFamily="34" charset="0"/>
              <a:buChar char="•"/>
              <a:defRPr sz="2000">
                <a:solidFill>
                  <a:srgbClr val="585858"/>
                </a:solidFill>
                <a:latin typeface="+mj-lt"/>
              </a:defRPr>
            </a:lvl1pPr>
            <a:lvl2pPr marL="742950" indent="-285750">
              <a:buFont typeface="Arial" panose="020B0604020202020204" pitchFamily="34" charset="0"/>
              <a:buChar char="-"/>
              <a:defRPr sz="1800">
                <a:solidFill>
                  <a:srgbClr val="585858"/>
                </a:solidFill>
                <a:latin typeface="+mj-lt"/>
              </a:defRPr>
            </a:lvl2pPr>
            <a:lvl3pPr>
              <a:defRPr sz="1600">
                <a:latin typeface="+mj-lt"/>
              </a:defRPr>
            </a:lvl3pPr>
            <a:lvl4pPr marL="1600200" indent="-228600">
              <a:buFont typeface="Arial" panose="020B0604020202020204" pitchFamily="34" charset="0"/>
              <a:buChar char="-"/>
              <a:defRPr sz="1400">
                <a:latin typeface="+mn-lt"/>
              </a:defRPr>
            </a:lvl4pPr>
          </a:lstStyle>
          <a:p>
            <a:r>
              <a:rPr lang="sv-SE" dirty="0"/>
              <a:t>Insert text</a:t>
            </a:r>
          </a:p>
          <a:p>
            <a:pPr lvl="3"/>
            <a:endParaRPr lang="sv-SE" dirty="0"/>
          </a:p>
          <a:p>
            <a:pPr lvl="3"/>
            <a:endParaRPr lang="sv-SE" dirty="0"/>
          </a:p>
          <a:p>
            <a:pPr lvl="3"/>
            <a:endParaRPr lang="sv-SE" dirty="0"/>
          </a:p>
        </p:txBody>
      </p:sp>
    </p:spTree>
    <p:extLst>
      <p:ext uri="{BB962C8B-B14F-4D97-AF65-F5344CB8AC3E}">
        <p14:creationId xmlns:p14="http://schemas.microsoft.com/office/powerpoint/2010/main" val="133539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ogoslide">
    <p:spTree>
      <p:nvGrpSpPr>
        <p:cNvPr id="1" name=""/>
        <p:cNvGrpSpPr/>
        <p:nvPr/>
      </p:nvGrpSpPr>
      <p:grpSpPr>
        <a:xfrm>
          <a:off x="0" y="0"/>
          <a:ext cx="0" cy="0"/>
          <a:chOff x="0" y="0"/>
          <a:chExt cx="0" cy="0"/>
        </a:xfrm>
      </p:grpSpPr>
      <p:pic>
        <p:nvPicPr>
          <p:cNvPr id="3" name="Bildobjekt 2" title="pic_logoA_white"/>
          <p:cNvPicPr>
            <a:picLocks/>
          </p:cNvPicPr>
          <p:nvPr userDrawn="1"/>
        </p:nvPicPr>
        <p:blipFill>
          <a:blip r:embed="rId2"/>
          <a:stretch>
            <a:fillRect/>
          </a:stretch>
        </p:blipFill>
        <p:spPr>
          <a:xfrm>
            <a:off x="4290021" y="2310026"/>
            <a:ext cx="3611958" cy="1605463"/>
          </a:xfrm>
          <a:prstGeom prst="rect">
            <a:avLst/>
          </a:prstGeom>
        </p:spPr>
      </p:pic>
      <p:sp>
        <p:nvSpPr>
          <p:cNvPr id="4" name="Rektangel 3"/>
          <p:cNvSpPr/>
          <p:nvPr userDrawn="1"/>
        </p:nvSpPr>
        <p:spPr>
          <a:xfrm>
            <a:off x="562713" y="298941"/>
            <a:ext cx="11153037" cy="3692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800"/>
          </a:p>
        </p:txBody>
      </p:sp>
    </p:spTree>
    <p:extLst>
      <p:ext uri="{BB962C8B-B14F-4D97-AF65-F5344CB8AC3E}">
        <p14:creationId xmlns:p14="http://schemas.microsoft.com/office/powerpoint/2010/main" val="673048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sp>
        <p:nvSpPr>
          <p:cNvPr id="5" name="Rubrik 4"/>
          <p:cNvSpPr>
            <a:spLocks noGrp="1"/>
          </p:cNvSpPr>
          <p:nvPr>
            <p:ph type="title" hasCustomPrompt="1"/>
          </p:nvPr>
        </p:nvSpPr>
        <p:spPr>
          <a:xfrm>
            <a:off x="572440" y="1656007"/>
            <a:ext cx="11038989" cy="2277645"/>
          </a:xfrm>
          <a:prstGeom prst="rect">
            <a:avLst/>
          </a:prstGeom>
        </p:spPr>
        <p:txBody>
          <a:bodyPr/>
          <a:lstStyle>
            <a:lvl1pPr>
              <a:defRPr lang="sv-SE" sz="7000" b="1" kern="1200" baseline="0" dirty="0" smtClean="0">
                <a:solidFill>
                  <a:schemeClr val="bg1"/>
                </a:solidFill>
                <a:latin typeface="+mj-lt"/>
                <a:ea typeface="+mn-ea"/>
                <a:cs typeface="BentonSans Bold"/>
              </a:defRPr>
            </a:lvl1pPr>
          </a:lstStyle>
          <a:p>
            <a:r>
              <a:rPr lang="sv-SE" dirty="0"/>
              <a:t>INSERT </a:t>
            </a:r>
            <a:br>
              <a:rPr lang="sv-SE" dirty="0"/>
            </a:br>
            <a:r>
              <a:rPr lang="sv-SE" dirty="0"/>
              <a:t>HEADING</a:t>
            </a:r>
          </a:p>
        </p:txBody>
      </p:sp>
      <p:sp>
        <p:nvSpPr>
          <p:cNvPr id="11" name="Platshållare för text 10"/>
          <p:cNvSpPr>
            <a:spLocks noGrp="1"/>
          </p:cNvSpPr>
          <p:nvPr>
            <p:ph type="body" sz="quarter" idx="11" hasCustomPrompt="1"/>
          </p:nvPr>
        </p:nvSpPr>
        <p:spPr>
          <a:xfrm>
            <a:off x="572445" y="4716007"/>
            <a:ext cx="4957233" cy="422275"/>
          </a:xfrm>
          <a:prstGeom prst="rect">
            <a:avLst/>
          </a:prstGeom>
        </p:spPr>
        <p:txBody>
          <a:bodyPr/>
          <a:lstStyle>
            <a:lvl1pPr marL="0" indent="0">
              <a:buNone/>
              <a:defRPr lang="sv-SE" sz="2000" kern="1200" dirty="0">
                <a:solidFill>
                  <a:schemeClr val="bg1"/>
                </a:solidFill>
                <a:latin typeface="+mn-lt"/>
                <a:ea typeface="+mn-ea"/>
                <a:cs typeface="ScalaOT"/>
              </a:defRPr>
            </a:lvl1pPr>
          </a:lstStyle>
          <a:p>
            <a:pPr lvl="0"/>
            <a:r>
              <a:rPr lang="sv-SE" dirty="0" err="1"/>
              <a:t>Insert</a:t>
            </a:r>
            <a:r>
              <a:rPr lang="sv-SE" dirty="0"/>
              <a:t> date</a:t>
            </a:r>
          </a:p>
        </p:txBody>
      </p:sp>
      <p:sp>
        <p:nvSpPr>
          <p:cNvPr id="3" name="Platshållare för text 2"/>
          <p:cNvSpPr>
            <a:spLocks noGrp="1"/>
          </p:cNvSpPr>
          <p:nvPr>
            <p:ph type="body" sz="quarter" idx="12" hasCustomPrompt="1"/>
          </p:nvPr>
        </p:nvSpPr>
        <p:spPr>
          <a:xfrm>
            <a:off x="571200" y="3942000"/>
            <a:ext cx="7680000" cy="673132"/>
          </a:xfrm>
          <a:prstGeom prst="rect">
            <a:avLst/>
          </a:prstGeom>
        </p:spPr>
        <p:txBody>
          <a:bodyPr/>
          <a:lstStyle>
            <a:lvl1pPr marL="0" indent="0">
              <a:buNone/>
              <a:defRPr lang="sv-SE" sz="3000" kern="1200" baseline="0" dirty="0" smtClean="0">
                <a:solidFill>
                  <a:schemeClr val="bg1"/>
                </a:solidFill>
                <a:latin typeface="+mj-lt"/>
                <a:ea typeface="+mn-ea"/>
                <a:cs typeface="BentonSans Regular" panose="02000503000000020004" pitchFamily="50" charset="0"/>
              </a:defRPr>
            </a:lvl1pPr>
          </a:lstStyle>
          <a:p>
            <a:pPr lvl="0"/>
            <a:r>
              <a:rPr lang="sv-SE" dirty="0" err="1"/>
              <a:t>Insert</a:t>
            </a:r>
            <a:r>
              <a:rPr lang="sv-SE" dirty="0"/>
              <a:t> </a:t>
            </a:r>
            <a:r>
              <a:rPr lang="sv-SE" dirty="0" err="1"/>
              <a:t>Subtitle</a:t>
            </a:r>
            <a:endParaRPr lang="sv-SE" dirty="0"/>
          </a:p>
        </p:txBody>
      </p:sp>
    </p:spTree>
    <p:extLst>
      <p:ext uri="{BB962C8B-B14F-4D97-AF65-F5344CB8AC3E}">
        <p14:creationId xmlns:p14="http://schemas.microsoft.com/office/powerpoint/2010/main" val="384125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Rak 7"/>
          <p:cNvCxnSpPr>
            <a:cxnSpLocks/>
          </p:cNvCxnSpPr>
          <p:nvPr userDrawn="1"/>
        </p:nvCxnSpPr>
        <p:spPr>
          <a:xfrm>
            <a:off x="589492" y="573847"/>
            <a:ext cx="8602133" cy="0"/>
          </a:xfrm>
          <a:prstGeom prst="line">
            <a:avLst/>
          </a:prstGeom>
          <a:ln w="9525" cmpd="sng">
            <a:solidFill>
              <a:srgbClr val="787878"/>
            </a:solidFill>
          </a:ln>
          <a:effectLst/>
        </p:spPr>
        <p:style>
          <a:lnRef idx="2">
            <a:schemeClr val="accent1"/>
          </a:lnRef>
          <a:fillRef idx="0">
            <a:schemeClr val="accent1"/>
          </a:fillRef>
          <a:effectRef idx="1">
            <a:schemeClr val="accent1"/>
          </a:effectRef>
          <a:fontRef idx="minor">
            <a:schemeClr val="tx1"/>
          </a:fontRef>
        </p:style>
      </p:cxnSp>
      <p:pic>
        <p:nvPicPr>
          <p:cNvPr id="9" name="pic_logoB" title="pic_logoB_gray"/>
          <p:cNvPicPr preferRelativeResize="0">
            <a:picLocks/>
          </p:cNvPicPr>
          <p:nvPr userDrawn="1"/>
        </p:nvPicPr>
        <p:blipFill>
          <a:blip r:embed="rId9"/>
          <a:stretch>
            <a:fillRect/>
          </a:stretch>
        </p:blipFill>
        <p:spPr>
          <a:xfrm>
            <a:off x="9586383" y="427471"/>
            <a:ext cx="2027526" cy="228600"/>
          </a:xfrm>
          <a:prstGeom prst="rect">
            <a:avLst/>
          </a:prstGeom>
        </p:spPr>
      </p:pic>
      <p:sp>
        <p:nvSpPr>
          <p:cNvPr id="6" name="Footer Placeholder 5"/>
          <p:cNvSpPr>
            <a:spLocks noGrp="1"/>
          </p:cNvSpPr>
          <p:nvPr>
            <p:ph type="ftr" sz="quarter" idx="3"/>
          </p:nvPr>
        </p:nvSpPr>
        <p:spPr>
          <a:xfrm>
            <a:off x="4038600" y="6356357"/>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Tree>
    <p:extLst>
      <p:ext uri="{BB962C8B-B14F-4D97-AF65-F5344CB8AC3E}">
        <p14:creationId xmlns:p14="http://schemas.microsoft.com/office/powerpoint/2010/main" val="1443832876"/>
      </p:ext>
    </p:extLst>
  </p:cSld>
  <p:clrMap bg1="lt1" tx1="dk1" bg2="lt2" tx2="dk2" accent1="accent1" accent2="accent2" accent3="accent3" accent4="accent4" accent5="accent5" accent6="accent6" hlink="hlink" folHlink="folHlink"/>
  <p:sldLayoutIdLst>
    <p:sldLayoutId id="2147483662" r:id="rId1"/>
    <p:sldLayoutId id="2147483665" r:id="rId2"/>
    <p:sldLayoutId id="2147483672" r:id="rId3"/>
    <p:sldLayoutId id="2147483674" r:id="rId4"/>
    <p:sldLayoutId id="2147483667" r:id="rId5"/>
    <p:sldLayoutId id="2147483670" r:id="rId6"/>
    <p:sldLayoutId id="2147483687" r:id="rId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9" name="Bildobjekt 8" title="pic_logoB_white"/>
          <p:cNvPicPr preferRelativeResize="0">
            <a:picLocks/>
          </p:cNvPicPr>
          <p:nvPr userDrawn="1"/>
        </p:nvPicPr>
        <p:blipFill>
          <a:blip r:embed="rId9"/>
          <a:stretch>
            <a:fillRect/>
          </a:stretch>
        </p:blipFill>
        <p:spPr>
          <a:xfrm>
            <a:off x="9586383" y="426317"/>
            <a:ext cx="2027526" cy="228600"/>
          </a:xfrm>
          <a:prstGeom prst="rect">
            <a:avLst/>
          </a:prstGeom>
        </p:spPr>
      </p:pic>
      <p:sp>
        <p:nvSpPr>
          <p:cNvPr id="2" name="Footer Placeholder 1"/>
          <p:cNvSpPr>
            <a:spLocks noGrp="1"/>
          </p:cNvSpPr>
          <p:nvPr>
            <p:ph type="ftr" sz="quarter" idx="3"/>
          </p:nvPr>
        </p:nvSpPr>
        <p:spPr>
          <a:xfrm>
            <a:off x="4038600" y="6356357"/>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sv-SE" dirty="0"/>
          </a:p>
        </p:txBody>
      </p:sp>
      <p:cxnSp>
        <p:nvCxnSpPr>
          <p:cNvPr id="6" name="Rak 7">
            <a:extLst>
              <a:ext uri="{FF2B5EF4-FFF2-40B4-BE49-F238E27FC236}">
                <a16:creationId xmlns:a16="http://schemas.microsoft.com/office/drawing/2014/main" id="{1A33AFBF-8337-4847-AC5D-93973099FBDC}"/>
              </a:ext>
            </a:extLst>
          </p:cNvPr>
          <p:cNvCxnSpPr>
            <a:cxnSpLocks/>
          </p:cNvCxnSpPr>
          <p:nvPr userDrawn="1"/>
        </p:nvCxnSpPr>
        <p:spPr>
          <a:xfrm>
            <a:off x="589492" y="573847"/>
            <a:ext cx="860213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1269011"/>
      </p:ext>
    </p:extLst>
  </p:cSld>
  <p:clrMap bg1="lt1" tx1="dk1" bg2="lt2" tx2="dk2" accent1="accent1" accent2="accent2" accent3="accent3" accent4="accent4" accent5="accent5" accent6="accent6" hlink="hlink" folHlink="folHlink"/>
  <p:sldLayoutIdLst>
    <p:sldLayoutId id="2147483671" r:id="rId1"/>
    <p:sldLayoutId id="2147483664" r:id="rId2"/>
    <p:sldLayoutId id="2147483666" r:id="rId3"/>
    <p:sldLayoutId id="2147483673" r:id="rId4"/>
    <p:sldLayoutId id="2147483669" r:id="rId5"/>
    <p:sldLayoutId id="2147483688" r:id="rId6"/>
    <p:sldLayoutId id="2147483668" r:id="rId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ideo" Target="https://www.youtube.com/embed/-l61NE0eqkw?feature=oembed"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mirror.co.uk/" TargetMode="External"/><Relationship Id="rId2" Type="http://schemas.openxmlformats.org/officeDocument/2006/relationships/hyperlink" Target="https://www.datainspektionen.s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ataskydd.net/" TargetMode="External"/><Relationship Id="rId2" Type="http://schemas.openxmlformats.org/officeDocument/2006/relationships/hyperlink" Target="http://www.datainspektionen.se/" TargetMode="External"/><Relationship Id="rId1" Type="http://schemas.openxmlformats.org/officeDocument/2006/relationships/slideLayout" Target="../slideLayouts/slideLayout2.xml"/><Relationship Id="rId4" Type="http://schemas.openxmlformats.org/officeDocument/2006/relationships/hyperlink" Target="https://webbkoll.dataskydd.net/sv/"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xYZtHIPktQg?feature=oemb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nforcementtracker.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z="5800" dirty="0"/>
              <a:t>Web development and privacy</a:t>
            </a:r>
          </a:p>
        </p:txBody>
      </p:sp>
      <p:sp>
        <p:nvSpPr>
          <p:cNvPr id="3" name="Platshållare för text 2"/>
          <p:cNvSpPr>
            <a:spLocks noGrp="1"/>
          </p:cNvSpPr>
          <p:nvPr>
            <p:ph type="body" sz="quarter" idx="11"/>
          </p:nvPr>
        </p:nvSpPr>
        <p:spPr/>
        <p:txBody>
          <a:bodyPr/>
          <a:lstStyle/>
          <a:p>
            <a:r>
              <a:rPr lang="sv-SE" dirty="0"/>
              <a:t>2020-09-14</a:t>
            </a:r>
          </a:p>
        </p:txBody>
      </p:sp>
      <p:sp>
        <p:nvSpPr>
          <p:cNvPr id="4" name="Platshållare för text 3"/>
          <p:cNvSpPr>
            <a:spLocks noGrp="1"/>
          </p:cNvSpPr>
          <p:nvPr>
            <p:ph type="body" sz="quarter" idx="12"/>
          </p:nvPr>
        </p:nvSpPr>
        <p:spPr/>
        <p:txBody>
          <a:bodyPr/>
          <a:lstStyle/>
          <a:p>
            <a:r>
              <a:rPr lang="sv-SE" sz="3200" dirty="0"/>
              <a:t>GDPR and the e-</a:t>
            </a:r>
            <a:r>
              <a:rPr lang="sv-SE" sz="3200" dirty="0" err="1"/>
              <a:t>privacy</a:t>
            </a:r>
            <a:r>
              <a:rPr lang="sv-SE" sz="3200" dirty="0"/>
              <a:t> </a:t>
            </a:r>
            <a:r>
              <a:rPr lang="sv-SE" sz="3200" dirty="0" err="1"/>
              <a:t>directive</a:t>
            </a:r>
            <a:endParaRPr lang="sv-SE" dirty="0"/>
          </a:p>
        </p:txBody>
      </p:sp>
    </p:spTree>
    <p:extLst>
      <p:ext uri="{BB962C8B-B14F-4D97-AF65-F5344CB8AC3E}">
        <p14:creationId xmlns:p14="http://schemas.microsoft.com/office/powerpoint/2010/main" val="394300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D086-3EE0-4D97-A94E-33F2EC7F85FD}"/>
              </a:ext>
            </a:extLst>
          </p:cNvPr>
          <p:cNvSpPr>
            <a:spLocks noGrp="1"/>
          </p:cNvSpPr>
          <p:nvPr>
            <p:ph type="title"/>
          </p:nvPr>
        </p:nvSpPr>
        <p:spPr/>
        <p:txBody>
          <a:bodyPr/>
          <a:lstStyle/>
          <a:p>
            <a:r>
              <a:rPr lang="en-US" dirty="0"/>
              <a:t>PROCESSING PERSONAL DATA</a:t>
            </a:r>
          </a:p>
        </p:txBody>
      </p:sp>
      <p:sp>
        <p:nvSpPr>
          <p:cNvPr id="4" name="Footer Placeholder 3">
            <a:extLst>
              <a:ext uri="{FF2B5EF4-FFF2-40B4-BE49-F238E27FC236}">
                <a16:creationId xmlns:a16="http://schemas.microsoft.com/office/drawing/2014/main" id="{B7FF1665-0C43-4C22-8688-1FC3A5C027E9}"/>
              </a:ext>
            </a:extLst>
          </p:cNvPr>
          <p:cNvSpPr>
            <a:spLocks noGrp="1"/>
          </p:cNvSpPr>
          <p:nvPr>
            <p:ph type="ftr" sz="quarter" idx="12"/>
          </p:nvPr>
        </p:nvSpPr>
        <p:spPr/>
        <p:txBody>
          <a:bodyPr/>
          <a:lstStyle/>
          <a:p>
            <a:endParaRPr lang="sv-SE" dirty="0"/>
          </a:p>
        </p:txBody>
      </p:sp>
      <p:sp>
        <p:nvSpPr>
          <p:cNvPr id="41" name="Oval 40">
            <a:extLst>
              <a:ext uri="{FF2B5EF4-FFF2-40B4-BE49-F238E27FC236}">
                <a16:creationId xmlns:a16="http://schemas.microsoft.com/office/drawing/2014/main" id="{0A6C9DA8-6B80-4596-A3E3-49EFE454E53F}"/>
              </a:ext>
            </a:extLst>
          </p:cNvPr>
          <p:cNvSpPr/>
          <p:nvPr/>
        </p:nvSpPr>
        <p:spPr>
          <a:xfrm>
            <a:off x="3803360" y="1918076"/>
            <a:ext cx="1269771" cy="1274806"/>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2" name="Oval 41">
            <a:extLst>
              <a:ext uri="{FF2B5EF4-FFF2-40B4-BE49-F238E27FC236}">
                <a16:creationId xmlns:a16="http://schemas.microsoft.com/office/drawing/2014/main" id="{97F9A40E-45C3-46C4-8F22-53FDDD2CB4F7}"/>
              </a:ext>
            </a:extLst>
          </p:cNvPr>
          <p:cNvSpPr/>
          <p:nvPr/>
        </p:nvSpPr>
        <p:spPr>
          <a:xfrm>
            <a:off x="5353444" y="1872260"/>
            <a:ext cx="1419454" cy="1425082"/>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Oval 42">
            <a:extLst>
              <a:ext uri="{FF2B5EF4-FFF2-40B4-BE49-F238E27FC236}">
                <a16:creationId xmlns:a16="http://schemas.microsoft.com/office/drawing/2014/main" id="{CC6FF6D9-CCCC-450B-9642-213C18BE349B}"/>
              </a:ext>
            </a:extLst>
          </p:cNvPr>
          <p:cNvSpPr/>
          <p:nvPr/>
        </p:nvSpPr>
        <p:spPr>
          <a:xfrm>
            <a:off x="7284133" y="1955314"/>
            <a:ext cx="1269771" cy="1274806"/>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4" name="Oval 43">
            <a:extLst>
              <a:ext uri="{FF2B5EF4-FFF2-40B4-BE49-F238E27FC236}">
                <a16:creationId xmlns:a16="http://schemas.microsoft.com/office/drawing/2014/main" id="{E1504E55-D0DC-46B8-BE0B-85C1B501C174}"/>
              </a:ext>
            </a:extLst>
          </p:cNvPr>
          <p:cNvSpPr/>
          <p:nvPr/>
        </p:nvSpPr>
        <p:spPr>
          <a:xfrm>
            <a:off x="7828578" y="2655679"/>
            <a:ext cx="1484999" cy="1384441"/>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Oval 44">
            <a:extLst>
              <a:ext uri="{FF2B5EF4-FFF2-40B4-BE49-F238E27FC236}">
                <a16:creationId xmlns:a16="http://schemas.microsoft.com/office/drawing/2014/main" id="{C5FD520E-A1C3-4EB9-832B-32833707AC83}"/>
              </a:ext>
            </a:extLst>
          </p:cNvPr>
          <p:cNvSpPr/>
          <p:nvPr/>
        </p:nvSpPr>
        <p:spPr>
          <a:xfrm>
            <a:off x="7315747" y="4033270"/>
            <a:ext cx="1269771" cy="1180333"/>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6" name="Oval 45">
            <a:extLst>
              <a:ext uri="{FF2B5EF4-FFF2-40B4-BE49-F238E27FC236}">
                <a16:creationId xmlns:a16="http://schemas.microsoft.com/office/drawing/2014/main" id="{C040B675-1524-4C80-8E27-5A9BC1A86E33}"/>
              </a:ext>
            </a:extLst>
          </p:cNvPr>
          <p:cNvSpPr/>
          <p:nvPr/>
        </p:nvSpPr>
        <p:spPr>
          <a:xfrm>
            <a:off x="2033933" y="2218243"/>
            <a:ext cx="1269771" cy="1274806"/>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Oval 46">
            <a:extLst>
              <a:ext uri="{FF2B5EF4-FFF2-40B4-BE49-F238E27FC236}">
                <a16:creationId xmlns:a16="http://schemas.microsoft.com/office/drawing/2014/main" id="{1D86A580-C4FA-4E0F-89B4-460A795312D6}"/>
              </a:ext>
            </a:extLst>
          </p:cNvPr>
          <p:cNvSpPr/>
          <p:nvPr/>
        </p:nvSpPr>
        <p:spPr>
          <a:xfrm>
            <a:off x="3794007" y="4497424"/>
            <a:ext cx="1433399" cy="1331719"/>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8" name="Oval 47">
            <a:extLst>
              <a:ext uri="{FF2B5EF4-FFF2-40B4-BE49-F238E27FC236}">
                <a16:creationId xmlns:a16="http://schemas.microsoft.com/office/drawing/2014/main" id="{3C656E43-49CA-4D83-93E7-7F0FBED005F4}"/>
              </a:ext>
            </a:extLst>
          </p:cNvPr>
          <p:cNvSpPr/>
          <p:nvPr/>
        </p:nvSpPr>
        <p:spPr>
          <a:xfrm>
            <a:off x="5786109" y="4614438"/>
            <a:ext cx="1425911" cy="1357857"/>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9" name="Oval 48">
            <a:extLst>
              <a:ext uri="{FF2B5EF4-FFF2-40B4-BE49-F238E27FC236}">
                <a16:creationId xmlns:a16="http://schemas.microsoft.com/office/drawing/2014/main" id="{65DF0292-A8F6-437A-83AE-A15EECA367FC}"/>
              </a:ext>
            </a:extLst>
          </p:cNvPr>
          <p:cNvSpPr/>
          <p:nvPr/>
        </p:nvSpPr>
        <p:spPr>
          <a:xfrm>
            <a:off x="2358636" y="3743916"/>
            <a:ext cx="1396717" cy="1274806"/>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Oval 49">
            <a:extLst>
              <a:ext uri="{FF2B5EF4-FFF2-40B4-BE49-F238E27FC236}">
                <a16:creationId xmlns:a16="http://schemas.microsoft.com/office/drawing/2014/main" id="{D7668B44-2827-4959-864A-CC1CD3866299}"/>
              </a:ext>
            </a:extLst>
          </p:cNvPr>
          <p:cNvSpPr/>
          <p:nvPr/>
        </p:nvSpPr>
        <p:spPr>
          <a:xfrm>
            <a:off x="2959796" y="2883774"/>
            <a:ext cx="1310584" cy="1274806"/>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Oval 50">
            <a:extLst>
              <a:ext uri="{FF2B5EF4-FFF2-40B4-BE49-F238E27FC236}">
                <a16:creationId xmlns:a16="http://schemas.microsoft.com/office/drawing/2014/main" id="{92F710F0-3922-407D-BE46-94F6FF506DF3}"/>
              </a:ext>
            </a:extLst>
          </p:cNvPr>
          <p:cNvSpPr/>
          <p:nvPr/>
        </p:nvSpPr>
        <p:spPr>
          <a:xfrm>
            <a:off x="4487078" y="2739293"/>
            <a:ext cx="1269771" cy="1274806"/>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Oval 51">
            <a:extLst>
              <a:ext uri="{FF2B5EF4-FFF2-40B4-BE49-F238E27FC236}">
                <a16:creationId xmlns:a16="http://schemas.microsoft.com/office/drawing/2014/main" id="{8D468004-578A-45F3-A44A-6A372ED424EA}"/>
              </a:ext>
            </a:extLst>
          </p:cNvPr>
          <p:cNvSpPr/>
          <p:nvPr/>
        </p:nvSpPr>
        <p:spPr>
          <a:xfrm>
            <a:off x="5259619" y="3855133"/>
            <a:ext cx="1269771" cy="1274806"/>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3" name="Oval 52">
            <a:extLst>
              <a:ext uri="{FF2B5EF4-FFF2-40B4-BE49-F238E27FC236}">
                <a16:creationId xmlns:a16="http://schemas.microsoft.com/office/drawing/2014/main" id="{CCBE1A7E-4959-4085-BFB9-BAABF0218169}"/>
              </a:ext>
            </a:extLst>
          </p:cNvPr>
          <p:cNvSpPr/>
          <p:nvPr/>
        </p:nvSpPr>
        <p:spPr>
          <a:xfrm>
            <a:off x="3812158" y="3546738"/>
            <a:ext cx="1422043" cy="1331479"/>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4" name="Oval 53">
            <a:extLst>
              <a:ext uri="{FF2B5EF4-FFF2-40B4-BE49-F238E27FC236}">
                <a16:creationId xmlns:a16="http://schemas.microsoft.com/office/drawing/2014/main" id="{3E03BA75-0ECD-4D1A-9A53-1E475AFE6D6E}"/>
              </a:ext>
            </a:extLst>
          </p:cNvPr>
          <p:cNvSpPr/>
          <p:nvPr/>
        </p:nvSpPr>
        <p:spPr>
          <a:xfrm>
            <a:off x="6169923" y="3350927"/>
            <a:ext cx="1622001" cy="1274806"/>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Oval 54">
            <a:extLst>
              <a:ext uri="{FF2B5EF4-FFF2-40B4-BE49-F238E27FC236}">
                <a16:creationId xmlns:a16="http://schemas.microsoft.com/office/drawing/2014/main" id="{FBA14EE7-F7AA-447A-8849-85B252F472D1}"/>
              </a:ext>
            </a:extLst>
          </p:cNvPr>
          <p:cNvSpPr/>
          <p:nvPr/>
        </p:nvSpPr>
        <p:spPr>
          <a:xfrm>
            <a:off x="6344960" y="2521624"/>
            <a:ext cx="1269771" cy="1274806"/>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6" name="Oval 55">
            <a:extLst>
              <a:ext uri="{FF2B5EF4-FFF2-40B4-BE49-F238E27FC236}">
                <a16:creationId xmlns:a16="http://schemas.microsoft.com/office/drawing/2014/main" id="{98336BAC-CEE6-4D94-BDFA-554B684DAAC4}"/>
              </a:ext>
            </a:extLst>
          </p:cNvPr>
          <p:cNvSpPr/>
          <p:nvPr/>
        </p:nvSpPr>
        <p:spPr>
          <a:xfrm>
            <a:off x="2261438" y="4554337"/>
            <a:ext cx="1396717" cy="1274806"/>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7" name="Oval 56">
            <a:extLst>
              <a:ext uri="{FF2B5EF4-FFF2-40B4-BE49-F238E27FC236}">
                <a16:creationId xmlns:a16="http://schemas.microsoft.com/office/drawing/2014/main" id="{E7440D6B-3C75-46DF-A533-D5530556CC45}"/>
              </a:ext>
            </a:extLst>
          </p:cNvPr>
          <p:cNvSpPr/>
          <p:nvPr/>
        </p:nvSpPr>
        <p:spPr>
          <a:xfrm>
            <a:off x="8424413" y="3409857"/>
            <a:ext cx="1527423" cy="1503470"/>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Oval 57">
            <a:extLst>
              <a:ext uri="{FF2B5EF4-FFF2-40B4-BE49-F238E27FC236}">
                <a16:creationId xmlns:a16="http://schemas.microsoft.com/office/drawing/2014/main" id="{715C1150-1322-4CD5-8941-E6A30F213093}"/>
              </a:ext>
            </a:extLst>
          </p:cNvPr>
          <p:cNvSpPr/>
          <p:nvPr/>
        </p:nvSpPr>
        <p:spPr>
          <a:xfrm>
            <a:off x="7438939" y="4852695"/>
            <a:ext cx="1269771" cy="1186865"/>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9" name="Oval 58">
            <a:extLst>
              <a:ext uri="{FF2B5EF4-FFF2-40B4-BE49-F238E27FC236}">
                <a16:creationId xmlns:a16="http://schemas.microsoft.com/office/drawing/2014/main" id="{127B6C1C-5445-42A6-B4E9-403276948FC4}"/>
              </a:ext>
            </a:extLst>
          </p:cNvPr>
          <p:cNvSpPr/>
          <p:nvPr/>
        </p:nvSpPr>
        <p:spPr>
          <a:xfrm>
            <a:off x="3243074" y="5197305"/>
            <a:ext cx="1396717" cy="1321797"/>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Text Placeholder 2">
            <a:extLst>
              <a:ext uri="{FF2B5EF4-FFF2-40B4-BE49-F238E27FC236}">
                <a16:creationId xmlns:a16="http://schemas.microsoft.com/office/drawing/2014/main" id="{337680E9-CDA6-4EA0-AC0D-66D7BB44A885}"/>
              </a:ext>
            </a:extLst>
          </p:cNvPr>
          <p:cNvSpPr>
            <a:spLocks noGrp="1"/>
          </p:cNvSpPr>
          <p:nvPr>
            <p:ph type="body" sz="quarter" idx="11"/>
          </p:nvPr>
        </p:nvSpPr>
        <p:spPr>
          <a:xfrm>
            <a:off x="2027492" y="2681560"/>
            <a:ext cx="1269771" cy="384743"/>
          </a:xfrm>
        </p:spPr>
        <p:txBody>
          <a:bodyPr/>
          <a:lstStyle/>
          <a:p>
            <a:pPr marL="0" indent="0">
              <a:buNone/>
            </a:pPr>
            <a:r>
              <a:rPr lang="sv-SE" sz="1800" err="1">
                <a:solidFill>
                  <a:schemeClr val="bg1"/>
                </a:solidFill>
              </a:rPr>
              <a:t>Collecting</a:t>
            </a:r>
            <a:endParaRPr lang="sv-SE" sz="1800">
              <a:solidFill>
                <a:schemeClr val="bg1"/>
              </a:solidFill>
            </a:endParaRPr>
          </a:p>
        </p:txBody>
      </p:sp>
      <p:sp>
        <p:nvSpPr>
          <p:cNvPr id="61" name="Text Placeholder 2">
            <a:extLst>
              <a:ext uri="{FF2B5EF4-FFF2-40B4-BE49-F238E27FC236}">
                <a16:creationId xmlns:a16="http://schemas.microsoft.com/office/drawing/2014/main" id="{DF61B785-573B-4CCF-A3B1-9C38C26817D4}"/>
              </a:ext>
            </a:extLst>
          </p:cNvPr>
          <p:cNvSpPr txBox="1">
            <a:spLocks/>
          </p:cNvSpPr>
          <p:nvPr/>
        </p:nvSpPr>
        <p:spPr>
          <a:xfrm>
            <a:off x="4484228" y="3173653"/>
            <a:ext cx="1269771"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dirty="0" err="1">
                <a:solidFill>
                  <a:schemeClr val="bg1"/>
                </a:solidFill>
              </a:rPr>
              <a:t>Retaining</a:t>
            </a:r>
            <a:endParaRPr lang="sv-SE" sz="1800" dirty="0">
              <a:solidFill>
                <a:schemeClr val="bg1"/>
              </a:solidFill>
            </a:endParaRPr>
          </a:p>
          <a:p>
            <a:pPr marL="0" indent="0">
              <a:buNone/>
            </a:pPr>
            <a:endParaRPr lang="sv-SE" sz="1800" dirty="0">
              <a:solidFill>
                <a:schemeClr val="bg1"/>
              </a:solidFill>
            </a:endParaRPr>
          </a:p>
        </p:txBody>
      </p:sp>
      <p:sp>
        <p:nvSpPr>
          <p:cNvPr id="62" name="Text Placeholder 2">
            <a:extLst>
              <a:ext uri="{FF2B5EF4-FFF2-40B4-BE49-F238E27FC236}">
                <a16:creationId xmlns:a16="http://schemas.microsoft.com/office/drawing/2014/main" id="{B81846F9-A38C-49EE-9143-B53F38D248BB}"/>
              </a:ext>
            </a:extLst>
          </p:cNvPr>
          <p:cNvSpPr txBox="1">
            <a:spLocks/>
          </p:cNvSpPr>
          <p:nvPr/>
        </p:nvSpPr>
        <p:spPr>
          <a:xfrm>
            <a:off x="2368577" y="4196910"/>
            <a:ext cx="1451201"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err="1">
                <a:solidFill>
                  <a:schemeClr val="bg1"/>
                </a:solidFill>
              </a:rPr>
              <a:t>Organizing</a:t>
            </a:r>
            <a:endParaRPr lang="sv-SE" sz="1800">
              <a:solidFill>
                <a:schemeClr val="bg1"/>
              </a:solidFill>
            </a:endParaRPr>
          </a:p>
        </p:txBody>
      </p:sp>
      <p:sp>
        <p:nvSpPr>
          <p:cNvPr id="63" name="Text Placeholder 2">
            <a:extLst>
              <a:ext uri="{FF2B5EF4-FFF2-40B4-BE49-F238E27FC236}">
                <a16:creationId xmlns:a16="http://schemas.microsoft.com/office/drawing/2014/main" id="{D64F867A-8248-483A-AD53-FBB7BDBBCE01}"/>
              </a:ext>
            </a:extLst>
          </p:cNvPr>
          <p:cNvSpPr txBox="1">
            <a:spLocks/>
          </p:cNvSpPr>
          <p:nvPr/>
        </p:nvSpPr>
        <p:spPr>
          <a:xfrm>
            <a:off x="5373035" y="4302196"/>
            <a:ext cx="1269771"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err="1">
                <a:solidFill>
                  <a:schemeClr val="bg1"/>
                </a:solidFill>
              </a:rPr>
              <a:t>Sharing</a:t>
            </a:r>
            <a:endParaRPr lang="sv-SE" sz="1800">
              <a:solidFill>
                <a:schemeClr val="bg1"/>
              </a:solidFill>
            </a:endParaRPr>
          </a:p>
        </p:txBody>
      </p:sp>
      <p:sp>
        <p:nvSpPr>
          <p:cNvPr id="64" name="Text Placeholder 2">
            <a:extLst>
              <a:ext uri="{FF2B5EF4-FFF2-40B4-BE49-F238E27FC236}">
                <a16:creationId xmlns:a16="http://schemas.microsoft.com/office/drawing/2014/main" id="{CE6E334A-0288-49D2-8AD0-8CC5BC23E9C1}"/>
              </a:ext>
            </a:extLst>
          </p:cNvPr>
          <p:cNvSpPr txBox="1">
            <a:spLocks/>
          </p:cNvSpPr>
          <p:nvPr/>
        </p:nvSpPr>
        <p:spPr>
          <a:xfrm>
            <a:off x="7840463" y="3184596"/>
            <a:ext cx="1538286"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err="1">
                <a:solidFill>
                  <a:schemeClr val="bg1"/>
                </a:solidFill>
              </a:rPr>
              <a:t>Registering</a:t>
            </a:r>
            <a:endParaRPr lang="sv-SE" sz="1800">
              <a:solidFill>
                <a:schemeClr val="bg1"/>
              </a:solidFill>
            </a:endParaRPr>
          </a:p>
        </p:txBody>
      </p:sp>
      <p:sp>
        <p:nvSpPr>
          <p:cNvPr id="65" name="Text Placeholder 2">
            <a:extLst>
              <a:ext uri="{FF2B5EF4-FFF2-40B4-BE49-F238E27FC236}">
                <a16:creationId xmlns:a16="http://schemas.microsoft.com/office/drawing/2014/main" id="{E053459C-7C4F-4D09-BB6F-3C0CD98B1573}"/>
              </a:ext>
            </a:extLst>
          </p:cNvPr>
          <p:cNvSpPr txBox="1">
            <a:spLocks/>
          </p:cNvSpPr>
          <p:nvPr/>
        </p:nvSpPr>
        <p:spPr>
          <a:xfrm>
            <a:off x="5373034" y="2418796"/>
            <a:ext cx="1625372"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err="1">
                <a:solidFill>
                  <a:schemeClr val="bg1"/>
                </a:solidFill>
              </a:rPr>
              <a:t>Transfering</a:t>
            </a:r>
            <a:endParaRPr lang="sv-SE" sz="1800">
              <a:solidFill>
                <a:schemeClr val="bg1"/>
              </a:solidFill>
            </a:endParaRPr>
          </a:p>
        </p:txBody>
      </p:sp>
      <p:sp>
        <p:nvSpPr>
          <p:cNvPr id="66" name="Text Placeholder 2">
            <a:extLst>
              <a:ext uri="{FF2B5EF4-FFF2-40B4-BE49-F238E27FC236}">
                <a16:creationId xmlns:a16="http://schemas.microsoft.com/office/drawing/2014/main" id="{5732A6FF-7B3B-47E9-8FE4-BADEAE5908AE}"/>
              </a:ext>
            </a:extLst>
          </p:cNvPr>
          <p:cNvSpPr txBox="1">
            <a:spLocks/>
          </p:cNvSpPr>
          <p:nvPr/>
        </p:nvSpPr>
        <p:spPr>
          <a:xfrm>
            <a:off x="2915359" y="3354173"/>
            <a:ext cx="1639886"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err="1">
                <a:solidFill>
                  <a:schemeClr val="bg1"/>
                </a:solidFill>
              </a:rPr>
              <a:t>Structuring</a:t>
            </a:r>
            <a:endParaRPr lang="sv-SE" sz="1800">
              <a:solidFill>
                <a:schemeClr val="bg1"/>
              </a:solidFill>
            </a:endParaRPr>
          </a:p>
        </p:txBody>
      </p:sp>
      <p:sp>
        <p:nvSpPr>
          <p:cNvPr id="67" name="Text Placeholder 2">
            <a:extLst>
              <a:ext uri="{FF2B5EF4-FFF2-40B4-BE49-F238E27FC236}">
                <a16:creationId xmlns:a16="http://schemas.microsoft.com/office/drawing/2014/main" id="{8A6FF459-8890-4453-A2A8-B4E6E7FE13F0}"/>
              </a:ext>
            </a:extLst>
          </p:cNvPr>
          <p:cNvSpPr txBox="1">
            <a:spLocks/>
          </p:cNvSpPr>
          <p:nvPr/>
        </p:nvSpPr>
        <p:spPr>
          <a:xfrm>
            <a:off x="6200107" y="3832865"/>
            <a:ext cx="1691799"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dirty="0" err="1">
                <a:solidFill>
                  <a:schemeClr val="bg1"/>
                </a:solidFill>
              </a:rPr>
              <a:t>Anonymizing</a:t>
            </a:r>
            <a:endParaRPr lang="sv-SE" sz="1800" dirty="0">
              <a:solidFill>
                <a:schemeClr val="bg1"/>
              </a:solidFill>
            </a:endParaRPr>
          </a:p>
        </p:txBody>
      </p:sp>
      <p:sp>
        <p:nvSpPr>
          <p:cNvPr id="68" name="Text Placeholder 2">
            <a:extLst>
              <a:ext uri="{FF2B5EF4-FFF2-40B4-BE49-F238E27FC236}">
                <a16:creationId xmlns:a16="http://schemas.microsoft.com/office/drawing/2014/main" id="{09F42D6E-2BF2-4085-94B9-EBC2C656F463}"/>
              </a:ext>
            </a:extLst>
          </p:cNvPr>
          <p:cNvSpPr txBox="1">
            <a:spLocks/>
          </p:cNvSpPr>
          <p:nvPr/>
        </p:nvSpPr>
        <p:spPr>
          <a:xfrm>
            <a:off x="3857451" y="4014711"/>
            <a:ext cx="1472743"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err="1">
                <a:solidFill>
                  <a:schemeClr val="bg1"/>
                </a:solidFill>
              </a:rPr>
              <a:t>Expediting</a:t>
            </a:r>
            <a:endParaRPr lang="sv-SE" sz="1800">
              <a:solidFill>
                <a:schemeClr val="bg1"/>
              </a:solidFill>
            </a:endParaRPr>
          </a:p>
        </p:txBody>
      </p:sp>
      <p:sp>
        <p:nvSpPr>
          <p:cNvPr id="69" name="Text Placeholder 2">
            <a:extLst>
              <a:ext uri="{FF2B5EF4-FFF2-40B4-BE49-F238E27FC236}">
                <a16:creationId xmlns:a16="http://schemas.microsoft.com/office/drawing/2014/main" id="{2FE1FC3C-8E71-45BE-955A-18BA572D6703}"/>
              </a:ext>
            </a:extLst>
          </p:cNvPr>
          <p:cNvSpPr txBox="1">
            <a:spLocks/>
          </p:cNvSpPr>
          <p:nvPr/>
        </p:nvSpPr>
        <p:spPr>
          <a:xfrm>
            <a:off x="7288970" y="4446740"/>
            <a:ext cx="1476486"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err="1">
                <a:solidFill>
                  <a:schemeClr val="bg1"/>
                </a:solidFill>
              </a:rPr>
              <a:t>Correcting</a:t>
            </a:r>
            <a:endParaRPr lang="sv-SE" sz="1800">
              <a:solidFill>
                <a:schemeClr val="bg1"/>
              </a:solidFill>
            </a:endParaRPr>
          </a:p>
        </p:txBody>
      </p:sp>
      <p:sp>
        <p:nvSpPr>
          <p:cNvPr id="70" name="Text Placeholder 2">
            <a:extLst>
              <a:ext uri="{FF2B5EF4-FFF2-40B4-BE49-F238E27FC236}">
                <a16:creationId xmlns:a16="http://schemas.microsoft.com/office/drawing/2014/main" id="{97D59450-3B97-4F09-999D-85DF886B446F}"/>
              </a:ext>
            </a:extLst>
          </p:cNvPr>
          <p:cNvSpPr txBox="1">
            <a:spLocks/>
          </p:cNvSpPr>
          <p:nvPr/>
        </p:nvSpPr>
        <p:spPr>
          <a:xfrm>
            <a:off x="3819778" y="2382283"/>
            <a:ext cx="1269771"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err="1">
                <a:solidFill>
                  <a:schemeClr val="bg1"/>
                </a:solidFill>
              </a:rPr>
              <a:t>Changing</a:t>
            </a:r>
            <a:endParaRPr lang="sv-SE" sz="1800">
              <a:solidFill>
                <a:schemeClr val="bg1"/>
              </a:solidFill>
            </a:endParaRPr>
          </a:p>
        </p:txBody>
      </p:sp>
      <p:sp>
        <p:nvSpPr>
          <p:cNvPr id="71" name="Text Placeholder 2">
            <a:extLst>
              <a:ext uri="{FF2B5EF4-FFF2-40B4-BE49-F238E27FC236}">
                <a16:creationId xmlns:a16="http://schemas.microsoft.com/office/drawing/2014/main" id="{3BD6709F-A1ED-4013-A9D6-D82435F6D73F}"/>
              </a:ext>
            </a:extLst>
          </p:cNvPr>
          <p:cNvSpPr txBox="1">
            <a:spLocks/>
          </p:cNvSpPr>
          <p:nvPr/>
        </p:nvSpPr>
        <p:spPr>
          <a:xfrm>
            <a:off x="7412293" y="2425712"/>
            <a:ext cx="1269771"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err="1">
                <a:solidFill>
                  <a:schemeClr val="bg1"/>
                </a:solidFill>
              </a:rPr>
              <a:t>Reusing</a:t>
            </a:r>
            <a:endParaRPr lang="sv-SE" sz="1800">
              <a:solidFill>
                <a:schemeClr val="bg1"/>
              </a:solidFill>
            </a:endParaRPr>
          </a:p>
        </p:txBody>
      </p:sp>
      <p:sp>
        <p:nvSpPr>
          <p:cNvPr id="72" name="Text Placeholder 2">
            <a:extLst>
              <a:ext uri="{FF2B5EF4-FFF2-40B4-BE49-F238E27FC236}">
                <a16:creationId xmlns:a16="http://schemas.microsoft.com/office/drawing/2014/main" id="{50451693-BF77-431E-A597-42862139ED6A}"/>
              </a:ext>
            </a:extLst>
          </p:cNvPr>
          <p:cNvSpPr txBox="1">
            <a:spLocks/>
          </p:cNvSpPr>
          <p:nvPr/>
        </p:nvSpPr>
        <p:spPr>
          <a:xfrm>
            <a:off x="3819778" y="4980177"/>
            <a:ext cx="1553257"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err="1">
                <a:solidFill>
                  <a:schemeClr val="bg1"/>
                </a:solidFill>
              </a:rPr>
              <a:t>Interlinking</a:t>
            </a:r>
            <a:endParaRPr lang="sv-SE" sz="1800">
              <a:solidFill>
                <a:schemeClr val="bg1"/>
              </a:solidFill>
            </a:endParaRPr>
          </a:p>
        </p:txBody>
      </p:sp>
      <p:sp>
        <p:nvSpPr>
          <p:cNvPr id="73" name="Text Placeholder 2">
            <a:extLst>
              <a:ext uri="{FF2B5EF4-FFF2-40B4-BE49-F238E27FC236}">
                <a16:creationId xmlns:a16="http://schemas.microsoft.com/office/drawing/2014/main" id="{F271553B-C3AB-4D63-A927-66F8FE78FD80}"/>
              </a:ext>
            </a:extLst>
          </p:cNvPr>
          <p:cNvSpPr txBox="1">
            <a:spLocks/>
          </p:cNvSpPr>
          <p:nvPr/>
        </p:nvSpPr>
        <p:spPr>
          <a:xfrm>
            <a:off x="5812885" y="5129940"/>
            <a:ext cx="1425911"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dirty="0" err="1">
                <a:solidFill>
                  <a:schemeClr val="bg1"/>
                </a:solidFill>
              </a:rPr>
              <a:t>Extraditing</a:t>
            </a:r>
            <a:endParaRPr lang="sv-SE" sz="1800" dirty="0">
              <a:solidFill>
                <a:schemeClr val="bg1"/>
              </a:solidFill>
            </a:endParaRPr>
          </a:p>
        </p:txBody>
      </p:sp>
      <p:sp>
        <p:nvSpPr>
          <p:cNvPr id="74" name="Text Placeholder 2">
            <a:extLst>
              <a:ext uri="{FF2B5EF4-FFF2-40B4-BE49-F238E27FC236}">
                <a16:creationId xmlns:a16="http://schemas.microsoft.com/office/drawing/2014/main" id="{CD5CC116-CEF0-452E-A60B-52073A274694}"/>
              </a:ext>
            </a:extLst>
          </p:cNvPr>
          <p:cNvSpPr txBox="1">
            <a:spLocks/>
          </p:cNvSpPr>
          <p:nvPr/>
        </p:nvSpPr>
        <p:spPr>
          <a:xfrm>
            <a:off x="6358383" y="2963157"/>
            <a:ext cx="1384131"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err="1">
                <a:solidFill>
                  <a:schemeClr val="bg1"/>
                </a:solidFill>
              </a:rPr>
              <a:t>Compiling</a:t>
            </a:r>
            <a:endParaRPr lang="sv-SE" sz="1800">
              <a:solidFill>
                <a:schemeClr val="bg1"/>
              </a:solidFill>
            </a:endParaRPr>
          </a:p>
        </p:txBody>
      </p:sp>
      <p:sp>
        <p:nvSpPr>
          <p:cNvPr id="75" name="Text Placeholder 2">
            <a:extLst>
              <a:ext uri="{FF2B5EF4-FFF2-40B4-BE49-F238E27FC236}">
                <a16:creationId xmlns:a16="http://schemas.microsoft.com/office/drawing/2014/main" id="{6ED6E634-45D4-4136-963D-708B5A1F1FDF}"/>
              </a:ext>
            </a:extLst>
          </p:cNvPr>
          <p:cNvSpPr txBox="1">
            <a:spLocks/>
          </p:cNvSpPr>
          <p:nvPr/>
        </p:nvSpPr>
        <p:spPr>
          <a:xfrm>
            <a:off x="2324911" y="5003604"/>
            <a:ext cx="1269771"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err="1">
                <a:solidFill>
                  <a:schemeClr val="bg1"/>
                </a:solidFill>
              </a:rPr>
              <a:t>Arranging</a:t>
            </a:r>
            <a:endParaRPr lang="sv-SE" sz="1800">
              <a:solidFill>
                <a:schemeClr val="bg1"/>
              </a:solidFill>
            </a:endParaRPr>
          </a:p>
        </p:txBody>
      </p:sp>
      <p:sp>
        <p:nvSpPr>
          <p:cNvPr id="76" name="Text Placeholder 2">
            <a:extLst>
              <a:ext uri="{FF2B5EF4-FFF2-40B4-BE49-F238E27FC236}">
                <a16:creationId xmlns:a16="http://schemas.microsoft.com/office/drawing/2014/main" id="{73A13A26-37BE-4F50-9C70-7A152361ADF0}"/>
              </a:ext>
            </a:extLst>
          </p:cNvPr>
          <p:cNvSpPr txBox="1">
            <a:spLocks/>
          </p:cNvSpPr>
          <p:nvPr/>
        </p:nvSpPr>
        <p:spPr>
          <a:xfrm>
            <a:off x="8451981" y="3991196"/>
            <a:ext cx="1499854"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err="1">
                <a:solidFill>
                  <a:schemeClr val="bg1"/>
                </a:solidFill>
              </a:rPr>
              <a:t>Distributing</a:t>
            </a:r>
            <a:endParaRPr lang="sv-SE" sz="1800">
              <a:solidFill>
                <a:schemeClr val="bg1"/>
              </a:solidFill>
            </a:endParaRPr>
          </a:p>
        </p:txBody>
      </p:sp>
      <p:sp>
        <p:nvSpPr>
          <p:cNvPr id="77" name="Text Placeholder 2">
            <a:extLst>
              <a:ext uri="{FF2B5EF4-FFF2-40B4-BE49-F238E27FC236}">
                <a16:creationId xmlns:a16="http://schemas.microsoft.com/office/drawing/2014/main" id="{F7388E58-FED0-4DFA-BD51-998C7665140E}"/>
              </a:ext>
            </a:extLst>
          </p:cNvPr>
          <p:cNvSpPr txBox="1">
            <a:spLocks/>
          </p:cNvSpPr>
          <p:nvPr/>
        </p:nvSpPr>
        <p:spPr>
          <a:xfrm>
            <a:off x="7526947" y="5285082"/>
            <a:ext cx="1476486"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dirty="0" err="1">
                <a:solidFill>
                  <a:schemeClr val="bg1"/>
                </a:solidFill>
              </a:rPr>
              <a:t>Deleting</a:t>
            </a:r>
            <a:endParaRPr lang="sv-SE" sz="1800" dirty="0">
              <a:solidFill>
                <a:schemeClr val="bg1"/>
              </a:solidFill>
            </a:endParaRPr>
          </a:p>
        </p:txBody>
      </p:sp>
      <p:sp>
        <p:nvSpPr>
          <p:cNvPr id="78" name="Text Placeholder 2">
            <a:extLst>
              <a:ext uri="{FF2B5EF4-FFF2-40B4-BE49-F238E27FC236}">
                <a16:creationId xmlns:a16="http://schemas.microsoft.com/office/drawing/2014/main" id="{2FD58E60-3D7C-437E-BCDC-DBC0F1F06003}"/>
              </a:ext>
            </a:extLst>
          </p:cNvPr>
          <p:cNvSpPr txBox="1">
            <a:spLocks/>
          </p:cNvSpPr>
          <p:nvPr/>
        </p:nvSpPr>
        <p:spPr>
          <a:xfrm>
            <a:off x="3320039" y="5668374"/>
            <a:ext cx="1332495"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err="1">
                <a:solidFill>
                  <a:schemeClr val="bg1"/>
                </a:solidFill>
              </a:rPr>
              <a:t>Analyzing</a:t>
            </a:r>
            <a:endParaRPr lang="sv-SE" sz="1800">
              <a:solidFill>
                <a:schemeClr val="bg1"/>
              </a:solidFill>
            </a:endParaRPr>
          </a:p>
        </p:txBody>
      </p:sp>
      <p:sp>
        <p:nvSpPr>
          <p:cNvPr id="79" name="Oval 78">
            <a:extLst>
              <a:ext uri="{FF2B5EF4-FFF2-40B4-BE49-F238E27FC236}">
                <a16:creationId xmlns:a16="http://schemas.microsoft.com/office/drawing/2014/main" id="{99FF320A-C84D-4449-855D-C1F300868E45}"/>
              </a:ext>
            </a:extLst>
          </p:cNvPr>
          <p:cNvSpPr/>
          <p:nvPr/>
        </p:nvSpPr>
        <p:spPr>
          <a:xfrm>
            <a:off x="8765456" y="4767198"/>
            <a:ext cx="1425911" cy="1357857"/>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0" name="Text Placeholder 2">
            <a:extLst>
              <a:ext uri="{FF2B5EF4-FFF2-40B4-BE49-F238E27FC236}">
                <a16:creationId xmlns:a16="http://schemas.microsoft.com/office/drawing/2014/main" id="{D3D0FBA9-A7AC-4D67-80A5-2A9A62F8B885}"/>
              </a:ext>
            </a:extLst>
          </p:cNvPr>
          <p:cNvSpPr txBox="1">
            <a:spLocks/>
          </p:cNvSpPr>
          <p:nvPr/>
        </p:nvSpPr>
        <p:spPr>
          <a:xfrm>
            <a:off x="8812013" y="5277578"/>
            <a:ext cx="1476486" cy="384743"/>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sz="1800" dirty="0" err="1">
                <a:solidFill>
                  <a:schemeClr val="bg1"/>
                </a:solidFill>
              </a:rPr>
              <a:t>Destroying</a:t>
            </a:r>
            <a:endParaRPr lang="sv-SE" sz="1800" dirty="0">
              <a:solidFill>
                <a:schemeClr val="bg1"/>
              </a:solidFill>
            </a:endParaRPr>
          </a:p>
        </p:txBody>
      </p:sp>
    </p:spTree>
    <p:extLst>
      <p:ext uri="{BB962C8B-B14F-4D97-AF65-F5344CB8AC3E}">
        <p14:creationId xmlns:p14="http://schemas.microsoft.com/office/powerpoint/2010/main" val="3747344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2410-8E43-42F0-B193-2E43B51696D1}"/>
              </a:ext>
            </a:extLst>
          </p:cNvPr>
          <p:cNvSpPr>
            <a:spLocks noGrp="1"/>
          </p:cNvSpPr>
          <p:nvPr>
            <p:ph type="title"/>
          </p:nvPr>
        </p:nvSpPr>
        <p:spPr/>
        <p:txBody>
          <a:bodyPr/>
          <a:lstStyle/>
          <a:p>
            <a:r>
              <a:rPr lang="en-US" dirty="0"/>
              <a:t>Definitions of key roles</a:t>
            </a:r>
            <a:br>
              <a:rPr lang="sv-SE" dirty="0"/>
            </a:br>
            <a:br>
              <a:rPr lang="sv-SE" dirty="0"/>
            </a:br>
            <a:endParaRPr lang="sv-SE" dirty="0"/>
          </a:p>
        </p:txBody>
      </p:sp>
      <p:sp>
        <p:nvSpPr>
          <p:cNvPr id="3" name="Text Placeholder 2">
            <a:extLst>
              <a:ext uri="{FF2B5EF4-FFF2-40B4-BE49-F238E27FC236}">
                <a16:creationId xmlns:a16="http://schemas.microsoft.com/office/drawing/2014/main" id="{B28F8877-6E6D-48BF-A551-D63E7C7EAD64}"/>
              </a:ext>
            </a:extLst>
          </p:cNvPr>
          <p:cNvSpPr>
            <a:spLocks noGrp="1"/>
          </p:cNvSpPr>
          <p:nvPr>
            <p:ph type="body" sz="quarter" idx="11"/>
          </p:nvPr>
        </p:nvSpPr>
        <p:spPr/>
        <p:txBody>
          <a:bodyPr/>
          <a:lstStyle/>
          <a:p>
            <a:pPr marL="0" indent="0">
              <a:buNone/>
            </a:pPr>
            <a:r>
              <a:rPr lang="en-US" b="1" dirty="0"/>
              <a:t>DATA SUBJECT</a:t>
            </a:r>
          </a:p>
          <a:p>
            <a:r>
              <a:rPr lang="en-US" dirty="0"/>
              <a:t>An identified or identifiable natural person.</a:t>
            </a:r>
          </a:p>
          <a:p>
            <a:pPr marL="0" indent="0">
              <a:buNone/>
            </a:pPr>
            <a:r>
              <a:rPr lang="sv-SE" b="1" dirty="0"/>
              <a:t>CONTROLLER</a:t>
            </a:r>
          </a:p>
          <a:p>
            <a:r>
              <a:rPr lang="en-US" dirty="0"/>
              <a:t>A natural or legal person, public authority, agency or other body that determines the purposes and means of the processing of personal data.</a:t>
            </a:r>
          </a:p>
          <a:p>
            <a:pPr marL="0" indent="0">
              <a:buNone/>
            </a:pPr>
            <a:r>
              <a:rPr lang="en-US" b="1" dirty="0"/>
              <a:t>PROCESSOR</a:t>
            </a:r>
          </a:p>
          <a:p>
            <a:r>
              <a:rPr lang="en-US" dirty="0"/>
              <a:t>A natural or legal person, public authority, agency or other body which processes personal data on behalf of the controller.</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ECDD6022-F21C-440C-A2AC-F92356DF8E94}"/>
              </a:ext>
            </a:extLst>
          </p:cNvPr>
          <p:cNvSpPr>
            <a:spLocks noGrp="1"/>
          </p:cNvSpPr>
          <p:nvPr>
            <p:ph type="ftr" sz="quarter" idx="12"/>
          </p:nvPr>
        </p:nvSpPr>
        <p:spPr/>
        <p:txBody>
          <a:bodyPr/>
          <a:lstStyle/>
          <a:p>
            <a:endParaRPr lang="sv-SE" dirty="0"/>
          </a:p>
        </p:txBody>
      </p:sp>
    </p:spTree>
    <p:extLst>
      <p:ext uri="{BB962C8B-B14F-4D97-AF65-F5344CB8AC3E}">
        <p14:creationId xmlns:p14="http://schemas.microsoft.com/office/powerpoint/2010/main" val="147657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DEB7-5AA9-4BBA-AAE0-0DDF0497C0B6}"/>
              </a:ext>
            </a:extLst>
          </p:cNvPr>
          <p:cNvSpPr>
            <a:spLocks noGrp="1"/>
          </p:cNvSpPr>
          <p:nvPr>
            <p:ph type="title"/>
          </p:nvPr>
        </p:nvSpPr>
        <p:spPr/>
        <p:txBody>
          <a:bodyPr/>
          <a:lstStyle/>
          <a:p>
            <a:r>
              <a:rPr lang="en-US" dirty="0"/>
              <a:t>DATA PROCESSING - PRINCIPLES</a:t>
            </a:r>
          </a:p>
        </p:txBody>
      </p:sp>
      <p:sp>
        <p:nvSpPr>
          <p:cNvPr id="3" name="Text Placeholder 2">
            <a:extLst>
              <a:ext uri="{FF2B5EF4-FFF2-40B4-BE49-F238E27FC236}">
                <a16:creationId xmlns:a16="http://schemas.microsoft.com/office/drawing/2014/main" id="{84814C84-67BC-4048-BF08-ECD80393BDAB}"/>
              </a:ext>
            </a:extLst>
          </p:cNvPr>
          <p:cNvSpPr>
            <a:spLocks noGrp="1"/>
          </p:cNvSpPr>
          <p:nvPr>
            <p:ph type="body" sz="quarter" idx="11"/>
          </p:nvPr>
        </p:nvSpPr>
        <p:spPr/>
        <p:txBody>
          <a:bodyPr/>
          <a:lstStyle/>
          <a:p>
            <a:r>
              <a:rPr lang="en-US" dirty="0"/>
              <a:t>Purpose limitation	- Determined, specific, explicit and limited</a:t>
            </a:r>
          </a:p>
          <a:p>
            <a:r>
              <a:rPr lang="en-US" dirty="0"/>
              <a:t>Lawfulness		- Lawful basis</a:t>
            </a:r>
          </a:p>
          <a:p>
            <a:r>
              <a:rPr lang="en-US" dirty="0"/>
              <a:t>Minimization		- In context of relevance and purpose</a:t>
            </a:r>
          </a:p>
          <a:p>
            <a:r>
              <a:rPr lang="en-US" dirty="0"/>
              <a:t>Accuracy		- Data is correct and up to date</a:t>
            </a:r>
          </a:p>
          <a:p>
            <a:r>
              <a:rPr lang="en-US" dirty="0"/>
              <a:t>Information		- Duty to inform data subjects</a:t>
            </a:r>
          </a:p>
          <a:p>
            <a:r>
              <a:rPr lang="en-US" dirty="0"/>
              <a:t>Protection		- Reduce risks based on risk assessment</a:t>
            </a:r>
          </a:p>
          <a:p>
            <a:r>
              <a:rPr lang="en-US" dirty="0"/>
              <a:t>Retention		- Accomplish purpose, then delete personal data</a:t>
            </a:r>
          </a:p>
          <a:p>
            <a:endParaRPr lang="en-US" dirty="0"/>
          </a:p>
        </p:txBody>
      </p:sp>
      <p:sp>
        <p:nvSpPr>
          <p:cNvPr id="4" name="Footer Placeholder 3">
            <a:extLst>
              <a:ext uri="{FF2B5EF4-FFF2-40B4-BE49-F238E27FC236}">
                <a16:creationId xmlns:a16="http://schemas.microsoft.com/office/drawing/2014/main" id="{013F66E3-17A0-43E5-81E1-88A1D742E804}"/>
              </a:ext>
            </a:extLst>
          </p:cNvPr>
          <p:cNvSpPr>
            <a:spLocks noGrp="1"/>
          </p:cNvSpPr>
          <p:nvPr>
            <p:ph type="ftr" sz="quarter" idx="12"/>
          </p:nvPr>
        </p:nvSpPr>
        <p:spPr/>
        <p:txBody>
          <a:bodyPr/>
          <a:lstStyle/>
          <a:p>
            <a:endParaRPr lang="sv-SE" dirty="0"/>
          </a:p>
        </p:txBody>
      </p:sp>
    </p:spTree>
    <p:extLst>
      <p:ext uri="{BB962C8B-B14F-4D97-AF65-F5344CB8AC3E}">
        <p14:creationId xmlns:p14="http://schemas.microsoft.com/office/powerpoint/2010/main" val="359382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745D3-47CB-48EB-8DFC-3DFF5DF6E599}"/>
              </a:ext>
            </a:extLst>
          </p:cNvPr>
          <p:cNvSpPr>
            <a:spLocks noGrp="1"/>
          </p:cNvSpPr>
          <p:nvPr>
            <p:ph type="title"/>
          </p:nvPr>
        </p:nvSpPr>
        <p:spPr/>
        <p:txBody>
          <a:bodyPr/>
          <a:lstStyle/>
          <a:p>
            <a:r>
              <a:rPr lang="en-US" dirty="0"/>
              <a:t>Lawful basis for processing</a:t>
            </a:r>
          </a:p>
        </p:txBody>
      </p:sp>
      <p:sp>
        <p:nvSpPr>
          <p:cNvPr id="3" name="Text Placeholder 2">
            <a:extLst>
              <a:ext uri="{FF2B5EF4-FFF2-40B4-BE49-F238E27FC236}">
                <a16:creationId xmlns:a16="http://schemas.microsoft.com/office/drawing/2014/main" id="{9097DC01-6637-4F58-8A17-74B6C31D2C1A}"/>
              </a:ext>
            </a:extLst>
          </p:cNvPr>
          <p:cNvSpPr>
            <a:spLocks noGrp="1"/>
          </p:cNvSpPr>
          <p:nvPr>
            <p:ph type="body" sz="quarter" idx="11"/>
          </p:nvPr>
        </p:nvSpPr>
        <p:spPr/>
        <p:txBody>
          <a:bodyPr/>
          <a:lstStyle/>
          <a:p>
            <a:r>
              <a:rPr lang="en-US" dirty="0"/>
              <a:t>Legal obligation</a:t>
            </a:r>
          </a:p>
          <a:p>
            <a:r>
              <a:rPr lang="en-US" dirty="0"/>
              <a:t>Necessary to exercise public authority</a:t>
            </a:r>
          </a:p>
          <a:p>
            <a:r>
              <a:rPr lang="en-US" b="1" dirty="0"/>
              <a:t>Contractual necessity</a:t>
            </a:r>
          </a:p>
          <a:p>
            <a:r>
              <a:rPr lang="en-US" dirty="0"/>
              <a:t>Protection of vital interests</a:t>
            </a:r>
          </a:p>
          <a:p>
            <a:r>
              <a:rPr lang="en-US" dirty="0"/>
              <a:t>Public interest</a:t>
            </a:r>
          </a:p>
          <a:p>
            <a:r>
              <a:rPr lang="en-US" b="1" dirty="0"/>
              <a:t>Legitimate interest</a:t>
            </a:r>
          </a:p>
          <a:p>
            <a:pPr marL="0" indent="0">
              <a:buNone/>
            </a:pPr>
            <a:r>
              <a:rPr lang="en-US" dirty="0"/>
              <a:t>     </a:t>
            </a:r>
            <a:r>
              <a:rPr lang="en-US" i="1" dirty="0"/>
              <a:t>or</a:t>
            </a:r>
          </a:p>
          <a:p>
            <a:r>
              <a:rPr lang="en-US" b="1" dirty="0"/>
              <a:t>Consent</a:t>
            </a:r>
          </a:p>
          <a:p>
            <a:endParaRPr lang="en-US" dirty="0"/>
          </a:p>
        </p:txBody>
      </p:sp>
      <p:sp>
        <p:nvSpPr>
          <p:cNvPr id="4" name="Footer Placeholder 3">
            <a:extLst>
              <a:ext uri="{FF2B5EF4-FFF2-40B4-BE49-F238E27FC236}">
                <a16:creationId xmlns:a16="http://schemas.microsoft.com/office/drawing/2014/main" id="{D5DF3D0E-F556-4BAF-BA33-B9DDCC72873A}"/>
              </a:ext>
            </a:extLst>
          </p:cNvPr>
          <p:cNvSpPr>
            <a:spLocks noGrp="1"/>
          </p:cNvSpPr>
          <p:nvPr>
            <p:ph type="ftr" sz="quarter" idx="12"/>
          </p:nvPr>
        </p:nvSpPr>
        <p:spPr/>
        <p:txBody>
          <a:bodyPr/>
          <a:lstStyle/>
          <a:p>
            <a:endParaRPr lang="sv-SE" dirty="0"/>
          </a:p>
        </p:txBody>
      </p:sp>
    </p:spTree>
    <p:extLst>
      <p:ext uri="{BB962C8B-B14F-4D97-AF65-F5344CB8AC3E}">
        <p14:creationId xmlns:p14="http://schemas.microsoft.com/office/powerpoint/2010/main" val="1191506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0585-7057-4626-809E-421A4C5C7FCD}"/>
              </a:ext>
            </a:extLst>
          </p:cNvPr>
          <p:cNvSpPr>
            <a:spLocks noGrp="1"/>
          </p:cNvSpPr>
          <p:nvPr>
            <p:ph type="title"/>
          </p:nvPr>
        </p:nvSpPr>
        <p:spPr/>
        <p:txBody>
          <a:bodyPr/>
          <a:lstStyle/>
          <a:p>
            <a:r>
              <a:rPr lang="en-US" dirty="0"/>
              <a:t>considerations</a:t>
            </a:r>
          </a:p>
        </p:txBody>
      </p:sp>
      <p:sp>
        <p:nvSpPr>
          <p:cNvPr id="3" name="Text Placeholder 2">
            <a:extLst>
              <a:ext uri="{FF2B5EF4-FFF2-40B4-BE49-F238E27FC236}">
                <a16:creationId xmlns:a16="http://schemas.microsoft.com/office/drawing/2014/main" id="{9178CE3E-8109-43E2-9840-5BDC3580B708}"/>
              </a:ext>
            </a:extLst>
          </p:cNvPr>
          <p:cNvSpPr>
            <a:spLocks noGrp="1"/>
          </p:cNvSpPr>
          <p:nvPr>
            <p:ph type="body" sz="quarter" idx="11"/>
          </p:nvPr>
        </p:nvSpPr>
        <p:spPr/>
        <p:txBody>
          <a:bodyPr/>
          <a:lstStyle/>
          <a:p>
            <a:pPr marL="0" indent="0">
              <a:buNone/>
            </a:pPr>
            <a:r>
              <a:rPr lang="en-US" dirty="0"/>
              <a:t>Factors to consider when processing personal data:</a:t>
            </a:r>
          </a:p>
          <a:p>
            <a:r>
              <a:rPr lang="en-US" dirty="0"/>
              <a:t>Purpose:	Why is personal data processing needed?</a:t>
            </a:r>
          </a:p>
          <a:p>
            <a:r>
              <a:rPr lang="en-US" dirty="0"/>
              <a:t>Legality:	Is the purpose lawful? What is the lawful basis?</a:t>
            </a:r>
          </a:p>
          <a:p>
            <a:r>
              <a:rPr lang="en-US" dirty="0"/>
              <a:t>Minimize:	What data is needed for my purpose and for how long?</a:t>
            </a:r>
          </a:p>
          <a:p>
            <a:r>
              <a:rPr lang="en-US" dirty="0"/>
              <a:t>Security:	How do I reduce or eliminate risks?</a:t>
            </a:r>
          </a:p>
          <a:p>
            <a:endParaRPr lang="en-US" dirty="0"/>
          </a:p>
        </p:txBody>
      </p:sp>
      <p:sp>
        <p:nvSpPr>
          <p:cNvPr id="4" name="Footer Placeholder 3">
            <a:extLst>
              <a:ext uri="{FF2B5EF4-FFF2-40B4-BE49-F238E27FC236}">
                <a16:creationId xmlns:a16="http://schemas.microsoft.com/office/drawing/2014/main" id="{A433F610-15ED-46E1-8C9D-CE1EBB7953ED}"/>
              </a:ext>
            </a:extLst>
          </p:cNvPr>
          <p:cNvSpPr>
            <a:spLocks noGrp="1"/>
          </p:cNvSpPr>
          <p:nvPr>
            <p:ph type="ftr" sz="quarter" idx="12"/>
          </p:nvPr>
        </p:nvSpPr>
        <p:spPr/>
        <p:txBody>
          <a:bodyPr/>
          <a:lstStyle/>
          <a:p>
            <a:endParaRPr lang="sv-SE" dirty="0"/>
          </a:p>
        </p:txBody>
      </p:sp>
    </p:spTree>
    <p:extLst>
      <p:ext uri="{BB962C8B-B14F-4D97-AF65-F5344CB8AC3E}">
        <p14:creationId xmlns:p14="http://schemas.microsoft.com/office/powerpoint/2010/main" val="480452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2207-B7E7-4FFD-B8EF-C55137DFF8B1}"/>
              </a:ext>
            </a:extLst>
          </p:cNvPr>
          <p:cNvSpPr>
            <a:spLocks noGrp="1"/>
          </p:cNvSpPr>
          <p:nvPr>
            <p:ph type="title"/>
          </p:nvPr>
        </p:nvSpPr>
        <p:spPr/>
        <p:txBody>
          <a:bodyPr/>
          <a:lstStyle/>
          <a:p>
            <a:r>
              <a:rPr lang="en-US" dirty="0"/>
              <a:t>PART 2 - E-Privacy directive</a:t>
            </a:r>
          </a:p>
        </p:txBody>
      </p:sp>
      <p:sp>
        <p:nvSpPr>
          <p:cNvPr id="4" name="Footer Placeholder 3">
            <a:extLst>
              <a:ext uri="{FF2B5EF4-FFF2-40B4-BE49-F238E27FC236}">
                <a16:creationId xmlns:a16="http://schemas.microsoft.com/office/drawing/2014/main" id="{E4A18FB8-C8DC-466F-A8E9-DB6B614238C3}"/>
              </a:ext>
            </a:extLst>
          </p:cNvPr>
          <p:cNvSpPr>
            <a:spLocks noGrp="1"/>
          </p:cNvSpPr>
          <p:nvPr>
            <p:ph type="ftr" sz="quarter" idx="12"/>
          </p:nvPr>
        </p:nvSpPr>
        <p:spPr/>
        <p:txBody>
          <a:bodyPr/>
          <a:lstStyle/>
          <a:p>
            <a:endParaRPr lang="sv-SE" dirty="0"/>
          </a:p>
        </p:txBody>
      </p:sp>
      <p:pic>
        <p:nvPicPr>
          <p:cNvPr id="6" name="Bildobjekt 5" descr="En bild som visar text&#10;&#10;Automatiskt genererad beskrivning">
            <a:extLst>
              <a:ext uri="{FF2B5EF4-FFF2-40B4-BE49-F238E27FC236}">
                <a16:creationId xmlns:a16="http://schemas.microsoft.com/office/drawing/2014/main" id="{CA6E4A6F-3B49-40B7-9F8F-E9D56901F5C8}"/>
              </a:ext>
            </a:extLst>
          </p:cNvPr>
          <p:cNvPicPr>
            <a:picLocks noChangeAspect="1"/>
          </p:cNvPicPr>
          <p:nvPr/>
        </p:nvPicPr>
        <p:blipFill>
          <a:blip r:embed="rId2"/>
          <a:stretch>
            <a:fillRect/>
          </a:stretch>
        </p:blipFill>
        <p:spPr>
          <a:xfrm>
            <a:off x="6219987" y="2522530"/>
            <a:ext cx="4743450" cy="3465073"/>
          </a:xfrm>
          <a:prstGeom prst="rect">
            <a:avLst/>
          </a:prstGeom>
        </p:spPr>
      </p:pic>
      <p:pic>
        <p:nvPicPr>
          <p:cNvPr id="10" name="Bildobjekt 9" descr="En bild som visar skärmbild&#10;&#10;Automatiskt genererad beskrivning">
            <a:extLst>
              <a:ext uri="{FF2B5EF4-FFF2-40B4-BE49-F238E27FC236}">
                <a16:creationId xmlns:a16="http://schemas.microsoft.com/office/drawing/2014/main" id="{17A904F3-946F-4278-9765-FCAD92554862}"/>
              </a:ext>
            </a:extLst>
          </p:cNvPr>
          <p:cNvPicPr>
            <a:picLocks noChangeAspect="1"/>
          </p:cNvPicPr>
          <p:nvPr/>
        </p:nvPicPr>
        <p:blipFill>
          <a:blip r:embed="rId3"/>
          <a:stretch>
            <a:fillRect/>
          </a:stretch>
        </p:blipFill>
        <p:spPr>
          <a:xfrm>
            <a:off x="2300288" y="2180724"/>
            <a:ext cx="4239998" cy="2859534"/>
          </a:xfrm>
          <a:prstGeom prst="rect">
            <a:avLst/>
          </a:prstGeom>
        </p:spPr>
      </p:pic>
    </p:spTree>
    <p:extLst>
      <p:ext uri="{BB962C8B-B14F-4D97-AF65-F5344CB8AC3E}">
        <p14:creationId xmlns:p14="http://schemas.microsoft.com/office/powerpoint/2010/main" val="38115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19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28F6-A7E2-4D7A-A2ED-EBDFBA0FC52F}"/>
              </a:ext>
            </a:extLst>
          </p:cNvPr>
          <p:cNvSpPr>
            <a:spLocks noGrp="1"/>
          </p:cNvSpPr>
          <p:nvPr>
            <p:ph type="title"/>
          </p:nvPr>
        </p:nvSpPr>
        <p:spPr>
          <a:xfrm>
            <a:off x="571200" y="769855"/>
            <a:ext cx="8812800" cy="756000"/>
          </a:xfrm>
        </p:spPr>
        <p:txBody>
          <a:bodyPr/>
          <a:lstStyle/>
          <a:p>
            <a:r>
              <a:rPr lang="en-US" dirty="0"/>
              <a:t>Introduction - Films</a:t>
            </a:r>
          </a:p>
        </p:txBody>
      </p:sp>
      <p:sp>
        <p:nvSpPr>
          <p:cNvPr id="4" name="Footer Placeholder 3">
            <a:extLst>
              <a:ext uri="{FF2B5EF4-FFF2-40B4-BE49-F238E27FC236}">
                <a16:creationId xmlns:a16="http://schemas.microsoft.com/office/drawing/2014/main" id="{348D0440-DCC1-43FF-8B82-E67855D18E25}"/>
              </a:ext>
            </a:extLst>
          </p:cNvPr>
          <p:cNvSpPr>
            <a:spLocks noGrp="1"/>
          </p:cNvSpPr>
          <p:nvPr>
            <p:ph type="ftr" sz="quarter" idx="12"/>
          </p:nvPr>
        </p:nvSpPr>
        <p:spPr/>
        <p:txBody>
          <a:bodyPr/>
          <a:lstStyle/>
          <a:p>
            <a:endParaRPr lang="sv-SE" dirty="0"/>
          </a:p>
        </p:txBody>
      </p:sp>
      <p:pic>
        <p:nvPicPr>
          <p:cNvPr id="3" name="Onlinemedia 2" title="Privacy. That’s iPhone. – Over Sharing">
            <a:hlinkClick r:id="" action="ppaction://media"/>
            <a:extLst>
              <a:ext uri="{FF2B5EF4-FFF2-40B4-BE49-F238E27FC236}">
                <a16:creationId xmlns:a16="http://schemas.microsoft.com/office/drawing/2014/main" id="{E2E67B26-4C61-43E6-A6EF-FABCB8A8E8DA}"/>
              </a:ext>
            </a:extLst>
          </p:cNvPr>
          <p:cNvPicPr>
            <a:picLocks noRot="1" noChangeAspect="1"/>
          </p:cNvPicPr>
          <p:nvPr>
            <a:videoFile r:link="rId1"/>
          </p:nvPr>
        </p:nvPicPr>
        <p:blipFill>
          <a:blip r:embed="rId3"/>
          <a:stretch>
            <a:fillRect/>
          </a:stretch>
        </p:blipFill>
        <p:spPr>
          <a:xfrm>
            <a:off x="1296692" y="1369356"/>
            <a:ext cx="9514891" cy="5352126"/>
          </a:xfrm>
          <a:prstGeom prst="rect">
            <a:avLst/>
          </a:prstGeom>
        </p:spPr>
      </p:pic>
    </p:spTree>
    <p:extLst>
      <p:ext uri="{BB962C8B-B14F-4D97-AF65-F5344CB8AC3E}">
        <p14:creationId xmlns:p14="http://schemas.microsoft.com/office/powerpoint/2010/main" val="152809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The e-</a:t>
            </a:r>
            <a:r>
              <a:rPr lang="sv-SE" dirty="0" err="1"/>
              <a:t>privacy</a:t>
            </a:r>
            <a:r>
              <a:rPr lang="sv-SE" dirty="0"/>
              <a:t> </a:t>
            </a:r>
            <a:r>
              <a:rPr lang="sv-SE" dirty="0" err="1"/>
              <a:t>directive</a:t>
            </a:r>
            <a:r>
              <a:rPr lang="sv-SE" dirty="0"/>
              <a:t> (EPD)</a:t>
            </a:r>
          </a:p>
        </p:txBody>
      </p:sp>
      <p:sp>
        <p:nvSpPr>
          <p:cNvPr id="3" name="Text Placeholder 2"/>
          <p:cNvSpPr>
            <a:spLocks noGrp="1"/>
          </p:cNvSpPr>
          <p:nvPr>
            <p:ph type="body" sz="quarter" idx="11"/>
          </p:nvPr>
        </p:nvSpPr>
        <p:spPr/>
        <p:txBody>
          <a:bodyPr/>
          <a:lstStyle/>
          <a:p>
            <a:r>
              <a:rPr lang="en-US" dirty="0"/>
              <a:t>A specialized EU-regulation </a:t>
            </a:r>
            <a:r>
              <a:rPr lang="en-US" dirty="0">
                <a:solidFill>
                  <a:srgbClr val="585858"/>
                </a:solidFill>
              </a:rPr>
              <a:t>focused on protecting privacy and security of personal data in electronic communications</a:t>
            </a:r>
          </a:p>
          <a:p>
            <a:pPr lvl="1"/>
            <a:r>
              <a:rPr lang="en-US" dirty="0" err="1">
                <a:solidFill>
                  <a:srgbClr val="585858"/>
                </a:solidFill>
              </a:rPr>
              <a:t>ePD</a:t>
            </a:r>
            <a:r>
              <a:rPr lang="en-US" dirty="0">
                <a:solidFill>
                  <a:srgbClr val="585858"/>
                </a:solidFill>
              </a:rPr>
              <a:t> is focused on communications</a:t>
            </a:r>
          </a:p>
          <a:p>
            <a:pPr lvl="1"/>
            <a:r>
              <a:rPr lang="en-US" dirty="0" err="1">
                <a:solidFill>
                  <a:srgbClr val="585858"/>
                </a:solidFill>
              </a:rPr>
              <a:t>ePD</a:t>
            </a:r>
            <a:r>
              <a:rPr lang="en-US" dirty="0">
                <a:solidFill>
                  <a:srgbClr val="585858"/>
                </a:solidFill>
              </a:rPr>
              <a:t> covers more than personal data, specifically web cookies and traffic data</a:t>
            </a:r>
            <a:endParaRPr lang="sv-SE" dirty="0">
              <a:solidFill>
                <a:srgbClr val="585858"/>
              </a:solidFill>
            </a:endParaRPr>
          </a:p>
          <a:p>
            <a:endParaRPr lang="en-US" dirty="0"/>
          </a:p>
          <a:p>
            <a:r>
              <a:rPr lang="en-US" dirty="0"/>
              <a:t>A new e-Privacy Directive is in the works.</a:t>
            </a:r>
          </a:p>
        </p:txBody>
      </p:sp>
      <p:sp>
        <p:nvSpPr>
          <p:cNvPr id="4" name="Footer Placeholder 3"/>
          <p:cNvSpPr>
            <a:spLocks noGrp="1"/>
          </p:cNvSpPr>
          <p:nvPr>
            <p:ph type="ftr" sz="quarter" idx="12"/>
          </p:nvPr>
        </p:nvSpPr>
        <p:spPr/>
        <p:txBody>
          <a:bodyPr/>
          <a:lstStyle/>
          <a:p>
            <a:endParaRPr lang="sv-SE"/>
          </a:p>
        </p:txBody>
      </p:sp>
    </p:spTree>
    <p:extLst>
      <p:ext uri="{BB962C8B-B14F-4D97-AF65-F5344CB8AC3E}">
        <p14:creationId xmlns:p14="http://schemas.microsoft.com/office/powerpoint/2010/main" val="744155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70DD-61ED-4BC6-9F26-4C7251365ECE}"/>
              </a:ext>
            </a:extLst>
          </p:cNvPr>
          <p:cNvSpPr>
            <a:spLocks noGrp="1"/>
          </p:cNvSpPr>
          <p:nvPr>
            <p:ph type="title"/>
          </p:nvPr>
        </p:nvSpPr>
        <p:spPr>
          <a:xfrm>
            <a:off x="571200" y="1180800"/>
            <a:ext cx="9976298" cy="756000"/>
          </a:xfrm>
        </p:spPr>
        <p:txBody>
          <a:bodyPr/>
          <a:lstStyle/>
          <a:p>
            <a:r>
              <a:rPr lang="sv-SE" dirty="0"/>
              <a:t>The E-</a:t>
            </a:r>
            <a:r>
              <a:rPr lang="sv-SE" dirty="0" err="1"/>
              <a:t>privacy</a:t>
            </a:r>
            <a:r>
              <a:rPr lang="sv-SE" dirty="0"/>
              <a:t> </a:t>
            </a:r>
            <a:r>
              <a:rPr lang="sv-SE" dirty="0" err="1"/>
              <a:t>direktive</a:t>
            </a:r>
            <a:r>
              <a:rPr lang="sv-SE" dirty="0"/>
              <a:t> and cookies</a:t>
            </a:r>
          </a:p>
        </p:txBody>
      </p:sp>
      <p:sp>
        <p:nvSpPr>
          <p:cNvPr id="3" name="Text Placeholder 2">
            <a:extLst>
              <a:ext uri="{FF2B5EF4-FFF2-40B4-BE49-F238E27FC236}">
                <a16:creationId xmlns:a16="http://schemas.microsoft.com/office/drawing/2014/main" id="{9C5EF94F-5352-4E91-9700-7A738D3D3C96}"/>
              </a:ext>
            </a:extLst>
          </p:cNvPr>
          <p:cNvSpPr>
            <a:spLocks noGrp="1"/>
          </p:cNvSpPr>
          <p:nvPr>
            <p:ph type="body" sz="quarter" idx="11"/>
          </p:nvPr>
        </p:nvSpPr>
        <p:spPr>
          <a:xfrm>
            <a:off x="571205" y="2300400"/>
            <a:ext cx="8758767" cy="3376800"/>
          </a:xfrm>
        </p:spPr>
        <p:txBody>
          <a:bodyPr/>
          <a:lstStyle/>
          <a:p>
            <a:r>
              <a:rPr lang="nn-NO" dirty="0"/>
              <a:t>In Sweden: the Electronic Communications Act - Lag (2003:389) om elektronisk kommunikation</a:t>
            </a:r>
          </a:p>
          <a:p>
            <a:endParaRPr lang="nn-NO" dirty="0"/>
          </a:p>
          <a:p>
            <a:pPr marL="0" indent="0">
              <a:buNone/>
            </a:pPr>
            <a:r>
              <a:rPr lang="sv-SE" dirty="0"/>
              <a:t>”6 kap 18 § </a:t>
            </a:r>
            <a:r>
              <a:rPr lang="en-US" u="sng" dirty="0"/>
              <a:t>Data may be stored in or retrieved from a subscriber's or user's terminal equipment only if the subscriber or user has access to information about the purpose of the processing and consents to it. </a:t>
            </a:r>
            <a:r>
              <a:rPr lang="en-US" dirty="0"/>
              <a:t>This does not prevent such storage or access as is necessary for the transmission of an electronic message via an electronic communications network or which is necessary to provide a service expressly requested by the user or subscriber</a:t>
            </a:r>
            <a:r>
              <a:rPr lang="sv-SE" dirty="0"/>
              <a:t>.”</a:t>
            </a:r>
            <a:endParaRPr lang="nn-NO" dirty="0"/>
          </a:p>
        </p:txBody>
      </p:sp>
      <p:sp>
        <p:nvSpPr>
          <p:cNvPr id="4" name="Footer Placeholder 3">
            <a:extLst>
              <a:ext uri="{FF2B5EF4-FFF2-40B4-BE49-F238E27FC236}">
                <a16:creationId xmlns:a16="http://schemas.microsoft.com/office/drawing/2014/main" id="{E83D70D0-CC22-4625-ADBF-C60EDF7E4414}"/>
              </a:ext>
            </a:extLst>
          </p:cNvPr>
          <p:cNvSpPr>
            <a:spLocks noGrp="1"/>
          </p:cNvSpPr>
          <p:nvPr>
            <p:ph type="ftr" sz="quarter" idx="12"/>
          </p:nvPr>
        </p:nvSpPr>
        <p:spPr/>
        <p:txBody>
          <a:bodyPr/>
          <a:lstStyle/>
          <a:p>
            <a:endParaRPr lang="sv-SE" dirty="0"/>
          </a:p>
        </p:txBody>
      </p:sp>
    </p:spTree>
    <p:extLst>
      <p:ext uri="{BB962C8B-B14F-4D97-AF65-F5344CB8AC3E}">
        <p14:creationId xmlns:p14="http://schemas.microsoft.com/office/powerpoint/2010/main" val="727091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3D51-7191-44F6-B4A5-5A76280D95D3}"/>
              </a:ext>
            </a:extLst>
          </p:cNvPr>
          <p:cNvSpPr>
            <a:spLocks noGrp="1"/>
          </p:cNvSpPr>
          <p:nvPr>
            <p:ph type="title"/>
          </p:nvPr>
        </p:nvSpPr>
        <p:spPr/>
        <p:txBody>
          <a:bodyPr/>
          <a:lstStyle/>
          <a:p>
            <a:r>
              <a:rPr lang="en-US" dirty="0"/>
              <a:t>precedent</a:t>
            </a:r>
            <a:r>
              <a:rPr lang="sv-SE" dirty="0"/>
              <a:t> – eu Court</a:t>
            </a:r>
          </a:p>
        </p:txBody>
      </p:sp>
      <p:sp>
        <p:nvSpPr>
          <p:cNvPr id="3" name="Text Placeholder 2">
            <a:extLst>
              <a:ext uri="{FF2B5EF4-FFF2-40B4-BE49-F238E27FC236}">
                <a16:creationId xmlns:a16="http://schemas.microsoft.com/office/drawing/2014/main" id="{D7733696-549A-487B-891B-2C97D7CE568B}"/>
              </a:ext>
            </a:extLst>
          </p:cNvPr>
          <p:cNvSpPr>
            <a:spLocks noGrp="1"/>
          </p:cNvSpPr>
          <p:nvPr>
            <p:ph type="body" sz="quarter" idx="11"/>
          </p:nvPr>
        </p:nvSpPr>
        <p:spPr/>
        <p:txBody>
          <a:bodyPr/>
          <a:lstStyle/>
          <a:p>
            <a:r>
              <a:rPr lang="en-US" dirty="0"/>
              <a:t>The European Court of Justice states that the use of cookies requires the active consent of website visitors </a:t>
            </a:r>
            <a:r>
              <a:rPr lang="sv-SE" dirty="0"/>
              <a:t>(</a:t>
            </a:r>
            <a:r>
              <a:rPr lang="en-US" dirty="0"/>
              <a:t>ruling in case C-673/17</a:t>
            </a:r>
            <a:r>
              <a:rPr lang="sv-SE" dirty="0"/>
              <a:t>, 1-10-2019).</a:t>
            </a:r>
          </a:p>
          <a:p>
            <a:r>
              <a:rPr lang="en-US" dirty="0"/>
              <a:t>A box checked in advance is not enough</a:t>
            </a:r>
            <a:r>
              <a:rPr lang="sv-SE" dirty="0"/>
              <a:t>.</a:t>
            </a:r>
          </a:p>
          <a:p>
            <a:r>
              <a:rPr lang="en-US" dirty="0"/>
              <a:t>The ruling means that most websites must review how they obtain website visitors' consent for cookies used for analytics tools, marketing, advertising networks and other purposes</a:t>
            </a:r>
            <a:r>
              <a:rPr lang="sv-SE" dirty="0"/>
              <a:t>.</a:t>
            </a:r>
          </a:p>
        </p:txBody>
      </p:sp>
      <p:sp>
        <p:nvSpPr>
          <p:cNvPr id="4" name="Footer Placeholder 3">
            <a:extLst>
              <a:ext uri="{FF2B5EF4-FFF2-40B4-BE49-F238E27FC236}">
                <a16:creationId xmlns:a16="http://schemas.microsoft.com/office/drawing/2014/main" id="{B425FFB5-86AD-408F-8EF5-D5927FC246E6}"/>
              </a:ext>
            </a:extLst>
          </p:cNvPr>
          <p:cNvSpPr>
            <a:spLocks noGrp="1"/>
          </p:cNvSpPr>
          <p:nvPr>
            <p:ph type="ftr" sz="quarter" idx="12"/>
          </p:nvPr>
        </p:nvSpPr>
        <p:spPr/>
        <p:txBody>
          <a:bodyPr/>
          <a:lstStyle/>
          <a:p>
            <a:endParaRPr lang="sv-SE" dirty="0"/>
          </a:p>
        </p:txBody>
      </p:sp>
    </p:spTree>
    <p:extLst>
      <p:ext uri="{BB962C8B-B14F-4D97-AF65-F5344CB8AC3E}">
        <p14:creationId xmlns:p14="http://schemas.microsoft.com/office/powerpoint/2010/main" val="352959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FF2F-9D6A-4E03-9E3A-2C541A2D5AAA}"/>
              </a:ext>
            </a:extLst>
          </p:cNvPr>
          <p:cNvSpPr>
            <a:spLocks noGrp="1"/>
          </p:cNvSpPr>
          <p:nvPr>
            <p:ph type="title"/>
          </p:nvPr>
        </p:nvSpPr>
        <p:spPr/>
        <p:txBody>
          <a:bodyPr/>
          <a:lstStyle/>
          <a:p>
            <a:r>
              <a:rPr lang="en-US" dirty="0"/>
              <a:t>Part 1 – Introduction to GDPR</a:t>
            </a:r>
          </a:p>
        </p:txBody>
      </p:sp>
      <p:sp>
        <p:nvSpPr>
          <p:cNvPr id="4" name="Footer Placeholder 3">
            <a:extLst>
              <a:ext uri="{FF2B5EF4-FFF2-40B4-BE49-F238E27FC236}">
                <a16:creationId xmlns:a16="http://schemas.microsoft.com/office/drawing/2014/main" id="{5897F6B6-549B-40E7-B5BC-A4DE096E38B8}"/>
              </a:ext>
            </a:extLst>
          </p:cNvPr>
          <p:cNvSpPr>
            <a:spLocks noGrp="1"/>
          </p:cNvSpPr>
          <p:nvPr>
            <p:ph type="ftr" sz="quarter" idx="12"/>
          </p:nvPr>
        </p:nvSpPr>
        <p:spPr/>
        <p:txBody>
          <a:bodyPr/>
          <a:lstStyle/>
          <a:p>
            <a:endParaRPr lang="sv-SE" dirty="0"/>
          </a:p>
        </p:txBody>
      </p:sp>
      <p:pic>
        <p:nvPicPr>
          <p:cNvPr id="5" name="Picture 5" descr="A picture containing photo, person, water, sign&#10;&#10;Description automatically generated">
            <a:extLst>
              <a:ext uri="{FF2B5EF4-FFF2-40B4-BE49-F238E27FC236}">
                <a16:creationId xmlns:a16="http://schemas.microsoft.com/office/drawing/2014/main" id="{E7A9D2B8-8A24-433D-88DC-1027473E8D76}"/>
              </a:ext>
            </a:extLst>
          </p:cNvPr>
          <p:cNvPicPr>
            <a:picLocks noChangeAspect="1"/>
          </p:cNvPicPr>
          <p:nvPr/>
        </p:nvPicPr>
        <p:blipFill>
          <a:blip r:embed="rId2"/>
          <a:stretch>
            <a:fillRect/>
          </a:stretch>
        </p:blipFill>
        <p:spPr>
          <a:xfrm>
            <a:off x="4528782" y="2405987"/>
            <a:ext cx="2270077" cy="3001371"/>
          </a:xfrm>
          <a:prstGeom prst="rect">
            <a:avLst/>
          </a:prstGeom>
        </p:spPr>
      </p:pic>
      <p:pic>
        <p:nvPicPr>
          <p:cNvPr id="8" name="Picture 8" descr="A picture containing drawing&#10;&#10;Description automatically generated">
            <a:extLst>
              <a:ext uri="{FF2B5EF4-FFF2-40B4-BE49-F238E27FC236}">
                <a16:creationId xmlns:a16="http://schemas.microsoft.com/office/drawing/2014/main" id="{3A8EB7AF-DA61-4D86-97DF-7E5A142EF75B}"/>
              </a:ext>
            </a:extLst>
          </p:cNvPr>
          <p:cNvPicPr>
            <a:picLocks noChangeAspect="1"/>
          </p:cNvPicPr>
          <p:nvPr/>
        </p:nvPicPr>
        <p:blipFill>
          <a:blip r:embed="rId3"/>
          <a:stretch>
            <a:fillRect/>
          </a:stretch>
        </p:blipFill>
        <p:spPr>
          <a:xfrm>
            <a:off x="2194659" y="2515525"/>
            <a:ext cx="2559666" cy="1349280"/>
          </a:xfrm>
          <a:prstGeom prst="rect">
            <a:avLst/>
          </a:prstGeom>
        </p:spPr>
      </p:pic>
      <p:sp>
        <p:nvSpPr>
          <p:cNvPr id="3" name="textruta 2">
            <a:extLst>
              <a:ext uri="{FF2B5EF4-FFF2-40B4-BE49-F238E27FC236}">
                <a16:creationId xmlns:a16="http://schemas.microsoft.com/office/drawing/2014/main" id="{D9751C6F-0618-418C-AB0C-3D460C87CD71}"/>
              </a:ext>
            </a:extLst>
          </p:cNvPr>
          <p:cNvSpPr txBox="1"/>
          <p:nvPr/>
        </p:nvSpPr>
        <p:spPr>
          <a:xfrm>
            <a:off x="435589" y="4041927"/>
            <a:ext cx="3945341" cy="1077218"/>
          </a:xfrm>
          <a:prstGeom prst="rect">
            <a:avLst/>
          </a:prstGeom>
          <a:noFill/>
        </p:spPr>
        <p:txBody>
          <a:bodyPr wrap="square" rtlCol="0">
            <a:spAutoFit/>
          </a:bodyPr>
          <a:lstStyle/>
          <a:p>
            <a:r>
              <a:rPr lang="en-US" sz="1600" dirty="0"/>
              <a:t>The General Data Protection Regulation exists to protect individuals' fundamental rights and freedoms, in particular their right to protection of their personal data.</a:t>
            </a:r>
            <a:endParaRPr lang="sv-SE" sz="1600" dirty="0"/>
          </a:p>
        </p:txBody>
      </p:sp>
    </p:spTree>
    <p:extLst>
      <p:ext uri="{BB962C8B-B14F-4D97-AF65-F5344CB8AC3E}">
        <p14:creationId xmlns:p14="http://schemas.microsoft.com/office/powerpoint/2010/main" val="312842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750" fill="hold"/>
                                        <p:tgtEl>
                                          <p:spTgt spid="3"/>
                                        </p:tgtEl>
                                        <p:attrNameLst>
                                          <p:attrName>ppt_w</p:attrName>
                                        </p:attrNameLst>
                                      </p:cBhvr>
                                      <p:tavLst>
                                        <p:tav tm="0">
                                          <p:val>
                                            <p:fltVal val="0"/>
                                          </p:val>
                                        </p:tav>
                                        <p:tav tm="100000">
                                          <p:val>
                                            <p:strVal val="#ppt_w"/>
                                          </p:val>
                                        </p:tav>
                                      </p:tavLst>
                                    </p:anim>
                                    <p:anim calcmode="lin" valueType="num">
                                      <p:cBhvr>
                                        <p:cTn id="18" dur="1750" fill="hold"/>
                                        <p:tgtEl>
                                          <p:spTgt spid="3"/>
                                        </p:tgtEl>
                                        <p:attrNameLst>
                                          <p:attrName>ppt_h</p:attrName>
                                        </p:attrNameLst>
                                      </p:cBhvr>
                                      <p:tavLst>
                                        <p:tav tm="0">
                                          <p:val>
                                            <p:fltVal val="0"/>
                                          </p:val>
                                        </p:tav>
                                        <p:tav tm="100000">
                                          <p:val>
                                            <p:strVal val="#ppt_h"/>
                                          </p:val>
                                        </p:tav>
                                      </p:tavLst>
                                    </p:anim>
                                    <p:animEffect transition="in" filter="fade">
                                      <p:cBhvr>
                                        <p:cTn id="19"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9742-004A-4629-8C28-234B49B13924}"/>
              </a:ext>
            </a:extLst>
          </p:cNvPr>
          <p:cNvSpPr>
            <a:spLocks noGrp="1"/>
          </p:cNvSpPr>
          <p:nvPr>
            <p:ph type="title"/>
          </p:nvPr>
        </p:nvSpPr>
        <p:spPr/>
        <p:txBody>
          <a:bodyPr/>
          <a:lstStyle/>
          <a:p>
            <a:r>
              <a:rPr lang="en-US" dirty="0"/>
              <a:t>Consent </a:t>
            </a:r>
            <a:r>
              <a:rPr lang="sv-SE" dirty="0"/>
              <a:t>in </a:t>
            </a:r>
            <a:r>
              <a:rPr lang="sv-SE" dirty="0" err="1"/>
              <a:t>gdpr</a:t>
            </a:r>
            <a:endParaRPr lang="sv-SE" dirty="0"/>
          </a:p>
        </p:txBody>
      </p:sp>
      <p:sp>
        <p:nvSpPr>
          <p:cNvPr id="3" name="Text Placeholder 2">
            <a:extLst>
              <a:ext uri="{FF2B5EF4-FFF2-40B4-BE49-F238E27FC236}">
                <a16:creationId xmlns:a16="http://schemas.microsoft.com/office/drawing/2014/main" id="{8BB5072D-15C2-4BE1-B76A-AC066F509F4D}"/>
              </a:ext>
            </a:extLst>
          </p:cNvPr>
          <p:cNvSpPr>
            <a:spLocks noGrp="1"/>
          </p:cNvSpPr>
          <p:nvPr>
            <p:ph type="body" sz="quarter" idx="11"/>
          </p:nvPr>
        </p:nvSpPr>
        <p:spPr/>
        <p:txBody>
          <a:bodyPr/>
          <a:lstStyle/>
          <a:p>
            <a:r>
              <a:rPr lang="en-US" dirty="0"/>
              <a:t>The legal basis of consent means that the data subject has agreed to the processing of personal data</a:t>
            </a:r>
          </a:p>
          <a:p>
            <a:r>
              <a:rPr lang="en-US" dirty="0"/>
              <a:t>Consent must be voluntary and equal</a:t>
            </a:r>
          </a:p>
          <a:p>
            <a:r>
              <a:rPr lang="en-US" dirty="0"/>
              <a:t>Voluntary means that data subjects have a genuinely free choice and control over their personal data</a:t>
            </a:r>
          </a:p>
          <a:p>
            <a:r>
              <a:rPr lang="en-US" dirty="0"/>
              <a:t>The data subject must not suffer negative consequences if he does not give his consent, e.g. denied access to or access to content on a web page</a:t>
            </a:r>
            <a:endParaRPr lang="sv-SE" dirty="0"/>
          </a:p>
        </p:txBody>
      </p:sp>
      <p:sp>
        <p:nvSpPr>
          <p:cNvPr id="4" name="Footer Placeholder 3">
            <a:extLst>
              <a:ext uri="{FF2B5EF4-FFF2-40B4-BE49-F238E27FC236}">
                <a16:creationId xmlns:a16="http://schemas.microsoft.com/office/drawing/2014/main" id="{41D025FC-A72C-4BF9-B360-9F6254520E00}"/>
              </a:ext>
            </a:extLst>
          </p:cNvPr>
          <p:cNvSpPr>
            <a:spLocks noGrp="1"/>
          </p:cNvSpPr>
          <p:nvPr>
            <p:ph type="ftr" sz="quarter" idx="12"/>
          </p:nvPr>
        </p:nvSpPr>
        <p:spPr/>
        <p:txBody>
          <a:bodyPr/>
          <a:lstStyle/>
          <a:p>
            <a:endParaRPr lang="sv-SE" dirty="0"/>
          </a:p>
        </p:txBody>
      </p:sp>
    </p:spTree>
    <p:extLst>
      <p:ext uri="{BB962C8B-B14F-4D97-AF65-F5344CB8AC3E}">
        <p14:creationId xmlns:p14="http://schemas.microsoft.com/office/powerpoint/2010/main" val="828117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54F8-BB27-43C0-AD87-E87D34EF3BDC}"/>
              </a:ext>
            </a:extLst>
          </p:cNvPr>
          <p:cNvSpPr>
            <a:spLocks noGrp="1"/>
          </p:cNvSpPr>
          <p:nvPr>
            <p:ph type="title"/>
          </p:nvPr>
        </p:nvSpPr>
        <p:spPr/>
        <p:txBody>
          <a:bodyPr/>
          <a:lstStyle/>
          <a:p>
            <a:r>
              <a:rPr lang="en-US" dirty="0"/>
              <a:t>Checklist - web development</a:t>
            </a:r>
            <a:br>
              <a:rPr lang="en-US" dirty="0"/>
            </a:br>
            <a:endParaRPr lang="en-US" dirty="0"/>
          </a:p>
        </p:txBody>
      </p:sp>
      <p:sp>
        <p:nvSpPr>
          <p:cNvPr id="3" name="Text Placeholder 2">
            <a:extLst>
              <a:ext uri="{FF2B5EF4-FFF2-40B4-BE49-F238E27FC236}">
                <a16:creationId xmlns:a16="http://schemas.microsoft.com/office/drawing/2014/main" id="{AD0BC92D-A493-4507-82BE-1ABEBB7C150F}"/>
              </a:ext>
            </a:extLst>
          </p:cNvPr>
          <p:cNvSpPr>
            <a:spLocks noGrp="1"/>
          </p:cNvSpPr>
          <p:nvPr>
            <p:ph type="body" sz="quarter" idx="11"/>
          </p:nvPr>
        </p:nvSpPr>
        <p:spPr/>
        <p:txBody>
          <a:bodyPr/>
          <a:lstStyle/>
          <a:p>
            <a:pPr>
              <a:buFont typeface="Wingdings" panose="05000000000000000000" pitchFamily="2" charset="2"/>
              <a:buChar char="q"/>
            </a:pPr>
            <a:r>
              <a:rPr lang="en-US" dirty="0"/>
              <a:t>Is personal data processing necessary?</a:t>
            </a:r>
          </a:p>
          <a:p>
            <a:pPr>
              <a:buFont typeface="Wingdings" panose="05000000000000000000" pitchFamily="2" charset="2"/>
              <a:buChar char="q"/>
            </a:pPr>
            <a:r>
              <a:rPr lang="en-US" dirty="0"/>
              <a:t>Define a specific and defined purpose</a:t>
            </a:r>
          </a:p>
          <a:p>
            <a:pPr>
              <a:buFont typeface="Wingdings" panose="05000000000000000000" pitchFamily="2" charset="2"/>
              <a:buChar char="q"/>
            </a:pPr>
            <a:r>
              <a:rPr lang="en-US" dirty="0"/>
              <a:t>Decide appropriate security measures (Storage, encryption, etc.)</a:t>
            </a:r>
          </a:p>
          <a:p>
            <a:pPr>
              <a:buFont typeface="Wingdings" panose="05000000000000000000" pitchFamily="2" charset="2"/>
              <a:buChar char="q"/>
            </a:pPr>
            <a:r>
              <a:rPr lang="en-US" dirty="0"/>
              <a:t>Set data retention period</a:t>
            </a:r>
          </a:p>
          <a:p>
            <a:pPr>
              <a:buFont typeface="Wingdings" panose="05000000000000000000" pitchFamily="2" charset="2"/>
              <a:buChar char="q"/>
            </a:pPr>
            <a:r>
              <a:rPr lang="en-US" dirty="0"/>
              <a:t>Register data processing in a GDPR-register</a:t>
            </a:r>
          </a:p>
          <a:p>
            <a:pPr>
              <a:buFont typeface="Wingdings" panose="05000000000000000000" pitchFamily="2" charset="2"/>
              <a:buChar char="q"/>
            </a:pPr>
            <a:r>
              <a:rPr lang="en-US" dirty="0"/>
              <a:t>Manage lawful basis and information to data subjects</a:t>
            </a:r>
          </a:p>
          <a:p>
            <a:pPr>
              <a:buFont typeface="Wingdings" panose="05000000000000000000" pitchFamily="2" charset="2"/>
              <a:buChar char="q"/>
            </a:pPr>
            <a:r>
              <a:rPr lang="en-US" dirty="0"/>
              <a:t>Collect and process data (Cookies, customer data etc.)</a:t>
            </a:r>
          </a:p>
          <a:p>
            <a:pPr>
              <a:buFont typeface="Wingdings" panose="05000000000000000000" pitchFamily="2" charset="2"/>
              <a:buChar char="q"/>
            </a:pPr>
            <a:r>
              <a:rPr lang="en-US" dirty="0"/>
              <a:t>Delete data according to set data retention period</a:t>
            </a:r>
          </a:p>
          <a:p>
            <a:endParaRPr lang="en-US" dirty="0"/>
          </a:p>
        </p:txBody>
      </p:sp>
      <p:sp>
        <p:nvSpPr>
          <p:cNvPr id="4" name="Footer Placeholder 3">
            <a:extLst>
              <a:ext uri="{FF2B5EF4-FFF2-40B4-BE49-F238E27FC236}">
                <a16:creationId xmlns:a16="http://schemas.microsoft.com/office/drawing/2014/main" id="{39EDCB04-D52E-4062-BDB1-E3DE2B3CB2F3}"/>
              </a:ext>
            </a:extLst>
          </p:cNvPr>
          <p:cNvSpPr>
            <a:spLocks noGrp="1"/>
          </p:cNvSpPr>
          <p:nvPr>
            <p:ph type="ftr" sz="quarter" idx="12"/>
          </p:nvPr>
        </p:nvSpPr>
        <p:spPr/>
        <p:txBody>
          <a:bodyPr/>
          <a:lstStyle/>
          <a:p>
            <a:endParaRPr lang="sv-SE" dirty="0"/>
          </a:p>
        </p:txBody>
      </p:sp>
    </p:spTree>
    <p:extLst>
      <p:ext uri="{BB962C8B-B14F-4D97-AF65-F5344CB8AC3E}">
        <p14:creationId xmlns:p14="http://schemas.microsoft.com/office/powerpoint/2010/main" val="1034073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upp 31">
            <a:extLst>
              <a:ext uri="{FF2B5EF4-FFF2-40B4-BE49-F238E27FC236}">
                <a16:creationId xmlns:a16="http://schemas.microsoft.com/office/drawing/2014/main" id="{D59E21A3-9554-4EC0-B4D3-462EBEC54CE8}"/>
              </a:ext>
            </a:extLst>
          </p:cNvPr>
          <p:cNvGrpSpPr/>
          <p:nvPr/>
        </p:nvGrpSpPr>
        <p:grpSpPr>
          <a:xfrm>
            <a:off x="5085402" y="191072"/>
            <a:ext cx="914400" cy="1160058"/>
            <a:chOff x="1910687" y="191072"/>
            <a:chExt cx="914400" cy="1160058"/>
          </a:xfrm>
        </p:grpSpPr>
        <p:sp>
          <p:nvSpPr>
            <p:cNvPr id="2" name="Ellips 1">
              <a:extLst>
                <a:ext uri="{FF2B5EF4-FFF2-40B4-BE49-F238E27FC236}">
                  <a16:creationId xmlns:a16="http://schemas.microsoft.com/office/drawing/2014/main" id="{98FE6D79-4EFE-4D16-9FEF-768F6698BD21}"/>
                </a:ext>
              </a:extLst>
            </p:cNvPr>
            <p:cNvSpPr/>
            <p:nvPr/>
          </p:nvSpPr>
          <p:spPr>
            <a:xfrm>
              <a:off x="1910687" y="191072"/>
              <a:ext cx="914400" cy="900753"/>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a:solidFill>
                    <a:schemeClr val="tx1"/>
                  </a:solidFill>
                  <a:latin typeface="+mj-lt"/>
                </a:rPr>
                <a:t>Start</a:t>
              </a:r>
            </a:p>
          </p:txBody>
        </p:sp>
        <p:cxnSp>
          <p:nvCxnSpPr>
            <p:cNvPr id="17" name="Rak pilkoppling 16">
              <a:extLst>
                <a:ext uri="{FF2B5EF4-FFF2-40B4-BE49-F238E27FC236}">
                  <a16:creationId xmlns:a16="http://schemas.microsoft.com/office/drawing/2014/main" id="{93346E4A-9B91-4745-B84B-96879C311AA9}"/>
                </a:ext>
              </a:extLst>
            </p:cNvPr>
            <p:cNvCxnSpPr>
              <a:cxnSpLocks/>
              <a:stCxn id="2" idx="4"/>
              <a:endCxn id="3" idx="0"/>
            </p:cNvCxnSpPr>
            <p:nvPr/>
          </p:nvCxnSpPr>
          <p:spPr>
            <a:xfrm>
              <a:off x="2367887" y="1091825"/>
              <a:ext cx="10236" cy="259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Romb 2">
            <a:extLst>
              <a:ext uri="{FF2B5EF4-FFF2-40B4-BE49-F238E27FC236}">
                <a16:creationId xmlns:a16="http://schemas.microsoft.com/office/drawing/2014/main" id="{C62D6BE6-8305-4F29-B26D-50F94445F2F3}"/>
              </a:ext>
            </a:extLst>
          </p:cNvPr>
          <p:cNvSpPr/>
          <p:nvPr/>
        </p:nvSpPr>
        <p:spPr>
          <a:xfrm>
            <a:off x="4491724" y="1351130"/>
            <a:ext cx="2122227" cy="1787857"/>
          </a:xfrm>
          <a:prstGeom prst="diamond">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00" dirty="0">
              <a:solidFill>
                <a:schemeClr val="tx1"/>
              </a:solidFill>
              <a:latin typeface="+mj-lt"/>
            </a:endParaRPr>
          </a:p>
          <a:p>
            <a:pPr algn="ctr"/>
            <a:r>
              <a:rPr lang="sv-SE" sz="1000" dirty="0" err="1">
                <a:solidFill>
                  <a:schemeClr val="tx1"/>
                </a:solidFill>
                <a:latin typeface="+mj-lt"/>
              </a:rPr>
              <a:t>Can</a:t>
            </a:r>
            <a:r>
              <a:rPr lang="sv-SE" sz="1000" dirty="0">
                <a:solidFill>
                  <a:schemeClr val="tx1"/>
                </a:solidFill>
                <a:latin typeface="+mj-lt"/>
              </a:rPr>
              <a:t> </a:t>
            </a:r>
            <a:r>
              <a:rPr lang="sv-SE" sz="1000" dirty="0" err="1">
                <a:solidFill>
                  <a:schemeClr val="tx1"/>
                </a:solidFill>
                <a:latin typeface="+mj-lt"/>
              </a:rPr>
              <a:t>you</a:t>
            </a:r>
            <a:r>
              <a:rPr lang="sv-SE" sz="1000" dirty="0">
                <a:solidFill>
                  <a:schemeClr val="tx1"/>
                </a:solidFill>
                <a:latin typeface="+mj-lt"/>
              </a:rPr>
              <a:t> </a:t>
            </a:r>
            <a:r>
              <a:rPr lang="sv-SE" sz="1000" dirty="0" err="1">
                <a:solidFill>
                  <a:schemeClr val="tx1"/>
                </a:solidFill>
                <a:latin typeface="+mj-lt"/>
              </a:rPr>
              <a:t>provide</a:t>
            </a:r>
            <a:r>
              <a:rPr lang="sv-SE" sz="1000" dirty="0">
                <a:solidFill>
                  <a:schemeClr val="tx1"/>
                </a:solidFill>
                <a:latin typeface="+mj-lt"/>
              </a:rPr>
              <a:t> the service (to </a:t>
            </a:r>
            <a:r>
              <a:rPr lang="sv-SE" sz="1000" dirty="0" err="1">
                <a:solidFill>
                  <a:schemeClr val="tx1"/>
                </a:solidFill>
                <a:latin typeface="+mj-lt"/>
              </a:rPr>
              <a:t>some</a:t>
            </a:r>
            <a:r>
              <a:rPr lang="sv-SE" sz="1000" dirty="0">
                <a:solidFill>
                  <a:schemeClr val="tx1"/>
                </a:solidFill>
                <a:latin typeface="+mj-lt"/>
              </a:rPr>
              <a:t> </a:t>
            </a:r>
            <a:r>
              <a:rPr lang="sv-SE" sz="1000" dirty="0" err="1">
                <a:solidFill>
                  <a:schemeClr val="tx1"/>
                </a:solidFill>
                <a:latin typeface="+mj-lt"/>
              </a:rPr>
              <a:t>extent</a:t>
            </a:r>
            <a:r>
              <a:rPr lang="sv-SE" sz="1000" dirty="0">
                <a:solidFill>
                  <a:schemeClr val="tx1"/>
                </a:solidFill>
                <a:latin typeface="+mj-lt"/>
              </a:rPr>
              <a:t>) </a:t>
            </a:r>
            <a:r>
              <a:rPr lang="sv-SE" sz="1000" dirty="0" err="1">
                <a:solidFill>
                  <a:schemeClr val="tx1"/>
                </a:solidFill>
                <a:latin typeface="+mj-lt"/>
              </a:rPr>
              <a:t>without</a:t>
            </a:r>
            <a:r>
              <a:rPr lang="sv-SE" sz="1000" dirty="0">
                <a:solidFill>
                  <a:schemeClr val="tx1"/>
                </a:solidFill>
                <a:latin typeface="+mj-lt"/>
              </a:rPr>
              <a:t> </a:t>
            </a:r>
            <a:r>
              <a:rPr lang="sv-SE" sz="1000" dirty="0" err="1">
                <a:solidFill>
                  <a:schemeClr val="tx1"/>
                </a:solidFill>
                <a:latin typeface="+mj-lt"/>
              </a:rPr>
              <a:t>collecting</a:t>
            </a:r>
            <a:r>
              <a:rPr lang="sv-SE" sz="1000" dirty="0">
                <a:solidFill>
                  <a:schemeClr val="tx1"/>
                </a:solidFill>
                <a:latin typeface="+mj-lt"/>
              </a:rPr>
              <a:t> the data?</a:t>
            </a:r>
          </a:p>
          <a:p>
            <a:pPr algn="ctr"/>
            <a:endParaRPr lang="sv-SE" sz="1000" dirty="0">
              <a:solidFill>
                <a:schemeClr val="tx1"/>
              </a:solidFill>
              <a:latin typeface="+mj-lt"/>
            </a:endParaRPr>
          </a:p>
        </p:txBody>
      </p:sp>
      <p:grpSp>
        <p:nvGrpSpPr>
          <p:cNvPr id="47" name="Grupp 46">
            <a:extLst>
              <a:ext uri="{FF2B5EF4-FFF2-40B4-BE49-F238E27FC236}">
                <a16:creationId xmlns:a16="http://schemas.microsoft.com/office/drawing/2014/main" id="{909DD8C5-B797-4FAB-8E3B-2C58E7E8751F}"/>
              </a:ext>
            </a:extLst>
          </p:cNvPr>
          <p:cNvGrpSpPr/>
          <p:nvPr/>
        </p:nvGrpSpPr>
        <p:grpSpPr>
          <a:xfrm>
            <a:off x="6613950" y="1787859"/>
            <a:ext cx="1913530" cy="846161"/>
            <a:chOff x="3439235" y="1787859"/>
            <a:chExt cx="1913530" cy="846161"/>
          </a:xfrm>
        </p:grpSpPr>
        <p:sp>
          <p:nvSpPr>
            <p:cNvPr id="6" name="Rektangel 5">
              <a:extLst>
                <a:ext uri="{FF2B5EF4-FFF2-40B4-BE49-F238E27FC236}">
                  <a16:creationId xmlns:a16="http://schemas.microsoft.com/office/drawing/2014/main" id="{4D55B9D5-2AAB-4FF4-A9D5-92E3F8E229E4}"/>
                </a:ext>
              </a:extLst>
            </p:cNvPr>
            <p:cNvSpPr/>
            <p:nvPr/>
          </p:nvSpPr>
          <p:spPr>
            <a:xfrm>
              <a:off x="3960694" y="1787859"/>
              <a:ext cx="1392071" cy="84616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a:solidFill>
                    <a:schemeClr val="tx1"/>
                  </a:solidFill>
                  <a:latin typeface="+mj-lt"/>
                </a:rPr>
                <a:t>Make the data </a:t>
              </a:r>
              <a:r>
                <a:rPr lang="sv-SE" sz="1000" dirty="0" err="1">
                  <a:solidFill>
                    <a:schemeClr val="tx1"/>
                  </a:solidFill>
                  <a:latin typeface="+mj-lt"/>
                </a:rPr>
                <a:t>collection</a:t>
              </a:r>
              <a:r>
                <a:rPr lang="sv-SE" sz="1000" dirty="0">
                  <a:solidFill>
                    <a:schemeClr val="tx1"/>
                  </a:solidFill>
                  <a:latin typeface="+mj-lt"/>
                </a:rPr>
                <a:t> </a:t>
              </a:r>
              <a:r>
                <a:rPr lang="sv-SE" sz="1000" dirty="0" err="1">
                  <a:solidFill>
                    <a:schemeClr val="tx1"/>
                  </a:solidFill>
                  <a:latin typeface="+mj-lt"/>
                </a:rPr>
                <a:t>optional</a:t>
              </a:r>
              <a:r>
                <a:rPr lang="sv-SE" sz="1000" dirty="0">
                  <a:solidFill>
                    <a:schemeClr val="tx1"/>
                  </a:solidFill>
                  <a:latin typeface="+mj-lt"/>
                </a:rPr>
                <a:t>, </a:t>
              </a:r>
              <a:r>
                <a:rPr lang="sv-SE" sz="1000" dirty="0" err="1">
                  <a:solidFill>
                    <a:schemeClr val="tx1"/>
                  </a:solidFill>
                  <a:latin typeface="+mj-lt"/>
                </a:rPr>
                <a:t>explain</a:t>
              </a:r>
              <a:r>
                <a:rPr lang="sv-SE" sz="1000" dirty="0">
                  <a:solidFill>
                    <a:schemeClr val="tx1"/>
                  </a:solidFill>
                  <a:latin typeface="+mj-lt"/>
                </a:rPr>
                <a:t> to the </a:t>
              </a:r>
              <a:r>
                <a:rPr lang="sv-SE" sz="1000" dirty="0" err="1">
                  <a:solidFill>
                    <a:schemeClr val="tx1"/>
                  </a:solidFill>
                  <a:latin typeface="+mj-lt"/>
                </a:rPr>
                <a:t>user</a:t>
              </a:r>
              <a:r>
                <a:rPr lang="sv-SE" sz="1000" dirty="0">
                  <a:solidFill>
                    <a:schemeClr val="tx1"/>
                  </a:solidFill>
                  <a:latin typeface="+mj-lt"/>
                </a:rPr>
                <a:t> the </a:t>
              </a:r>
              <a:r>
                <a:rPr lang="sv-SE" sz="1000" dirty="0" err="1">
                  <a:solidFill>
                    <a:schemeClr val="tx1"/>
                  </a:solidFill>
                  <a:latin typeface="+mj-lt"/>
                </a:rPr>
                <a:t>benefits</a:t>
              </a:r>
              <a:r>
                <a:rPr lang="sv-SE" sz="1000" dirty="0">
                  <a:solidFill>
                    <a:schemeClr val="tx1"/>
                  </a:solidFill>
                  <a:latin typeface="+mj-lt"/>
                </a:rPr>
                <a:t> </a:t>
              </a:r>
              <a:r>
                <a:rPr lang="sv-SE" sz="1000" dirty="0" err="1">
                  <a:solidFill>
                    <a:schemeClr val="tx1"/>
                  </a:solidFill>
                  <a:latin typeface="+mj-lt"/>
                </a:rPr>
                <a:t>with</a:t>
              </a:r>
              <a:r>
                <a:rPr lang="sv-SE" sz="1000" dirty="0">
                  <a:solidFill>
                    <a:schemeClr val="tx1"/>
                  </a:solidFill>
                  <a:latin typeface="+mj-lt"/>
                </a:rPr>
                <a:t> </a:t>
              </a:r>
              <a:r>
                <a:rPr lang="sv-SE" sz="1000" dirty="0" err="1">
                  <a:solidFill>
                    <a:schemeClr val="tx1"/>
                  </a:solidFill>
                  <a:latin typeface="+mj-lt"/>
                </a:rPr>
                <a:t>providing</a:t>
              </a:r>
              <a:r>
                <a:rPr lang="sv-SE" sz="1000" dirty="0">
                  <a:solidFill>
                    <a:schemeClr val="tx1"/>
                  </a:solidFill>
                  <a:latin typeface="+mj-lt"/>
                </a:rPr>
                <a:t> the data</a:t>
              </a:r>
            </a:p>
          </p:txBody>
        </p:sp>
        <p:cxnSp>
          <p:nvCxnSpPr>
            <p:cNvPr id="22" name="Rak pilkoppling 21">
              <a:extLst>
                <a:ext uri="{FF2B5EF4-FFF2-40B4-BE49-F238E27FC236}">
                  <a16:creationId xmlns:a16="http://schemas.microsoft.com/office/drawing/2014/main" id="{56F4F302-A9B3-4E48-93E3-D5F3D76E9C34}"/>
                </a:ext>
              </a:extLst>
            </p:cNvPr>
            <p:cNvCxnSpPr>
              <a:cxnSpLocks/>
            </p:cNvCxnSpPr>
            <p:nvPr/>
          </p:nvCxnSpPr>
          <p:spPr>
            <a:xfrm flipV="1">
              <a:off x="3439237" y="2236983"/>
              <a:ext cx="5214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ruta 23">
              <a:extLst>
                <a:ext uri="{FF2B5EF4-FFF2-40B4-BE49-F238E27FC236}">
                  <a16:creationId xmlns:a16="http://schemas.microsoft.com/office/drawing/2014/main" id="{EC3BE598-42AE-4654-8E78-82DBCCC8EB05}"/>
                </a:ext>
              </a:extLst>
            </p:cNvPr>
            <p:cNvSpPr txBox="1"/>
            <p:nvPr/>
          </p:nvSpPr>
          <p:spPr>
            <a:xfrm>
              <a:off x="3439235" y="1862642"/>
              <a:ext cx="404278" cy="246221"/>
            </a:xfrm>
            <a:prstGeom prst="rect">
              <a:avLst/>
            </a:prstGeom>
            <a:noFill/>
          </p:spPr>
          <p:txBody>
            <a:bodyPr wrap="none" rtlCol="0">
              <a:spAutoFit/>
            </a:bodyPr>
            <a:lstStyle/>
            <a:p>
              <a:r>
                <a:rPr lang="sv-SE" sz="1000" dirty="0" err="1">
                  <a:latin typeface="+mj-lt"/>
                </a:rPr>
                <a:t>Yes</a:t>
              </a:r>
              <a:endParaRPr lang="sv-SE" sz="1000" dirty="0">
                <a:latin typeface="+mj-lt"/>
              </a:endParaRPr>
            </a:p>
          </p:txBody>
        </p:sp>
      </p:grpSp>
      <p:grpSp>
        <p:nvGrpSpPr>
          <p:cNvPr id="62" name="Grupp 61">
            <a:extLst>
              <a:ext uri="{FF2B5EF4-FFF2-40B4-BE49-F238E27FC236}">
                <a16:creationId xmlns:a16="http://schemas.microsoft.com/office/drawing/2014/main" id="{7D0A9C6E-962C-4E57-9A5A-029F6D3B5131}"/>
              </a:ext>
            </a:extLst>
          </p:cNvPr>
          <p:cNvGrpSpPr/>
          <p:nvPr/>
        </p:nvGrpSpPr>
        <p:grpSpPr>
          <a:xfrm>
            <a:off x="6613950" y="3766777"/>
            <a:ext cx="1913529" cy="846161"/>
            <a:chOff x="3439235" y="3766777"/>
            <a:chExt cx="1913529" cy="846161"/>
          </a:xfrm>
        </p:grpSpPr>
        <p:sp>
          <p:nvSpPr>
            <p:cNvPr id="7" name="Rektangel 6">
              <a:extLst>
                <a:ext uri="{FF2B5EF4-FFF2-40B4-BE49-F238E27FC236}">
                  <a16:creationId xmlns:a16="http://schemas.microsoft.com/office/drawing/2014/main" id="{F10C0907-59A8-4663-82AA-76F526BF4B64}"/>
                </a:ext>
              </a:extLst>
            </p:cNvPr>
            <p:cNvSpPr/>
            <p:nvPr/>
          </p:nvSpPr>
          <p:spPr>
            <a:xfrm>
              <a:off x="3960693" y="3766777"/>
              <a:ext cx="1392071" cy="84616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a:solidFill>
                    <a:schemeClr val="tx1"/>
                  </a:solidFill>
                  <a:latin typeface="+mj-lt"/>
                </a:rPr>
                <a:t>No </a:t>
              </a:r>
              <a:r>
                <a:rPr lang="sv-SE" sz="1000" dirty="0" err="1">
                  <a:solidFill>
                    <a:schemeClr val="tx1"/>
                  </a:solidFill>
                  <a:latin typeface="+mj-lt"/>
                </a:rPr>
                <a:t>worries</a:t>
              </a:r>
              <a:r>
                <a:rPr lang="sv-SE" sz="1000" dirty="0">
                  <a:solidFill>
                    <a:schemeClr val="tx1"/>
                  </a:solidFill>
                  <a:latin typeface="+mj-lt"/>
                </a:rPr>
                <a:t>, </a:t>
              </a:r>
              <a:r>
                <a:rPr lang="sv-SE" sz="1000" dirty="0" err="1">
                  <a:solidFill>
                    <a:schemeClr val="tx1"/>
                  </a:solidFill>
                  <a:latin typeface="+mj-lt"/>
                </a:rPr>
                <a:t>collect</a:t>
              </a:r>
              <a:r>
                <a:rPr lang="sv-SE" sz="1000" dirty="0">
                  <a:solidFill>
                    <a:schemeClr val="tx1"/>
                  </a:solidFill>
                  <a:latin typeface="+mj-lt"/>
                </a:rPr>
                <a:t> the data</a:t>
              </a:r>
            </a:p>
          </p:txBody>
        </p:sp>
        <p:cxnSp>
          <p:nvCxnSpPr>
            <p:cNvPr id="23" name="Rak pilkoppling 22">
              <a:extLst>
                <a:ext uri="{FF2B5EF4-FFF2-40B4-BE49-F238E27FC236}">
                  <a16:creationId xmlns:a16="http://schemas.microsoft.com/office/drawing/2014/main" id="{DD4B5731-B6EE-4FE5-BBD2-25B5F160271B}"/>
                </a:ext>
              </a:extLst>
            </p:cNvPr>
            <p:cNvCxnSpPr/>
            <p:nvPr/>
          </p:nvCxnSpPr>
          <p:spPr>
            <a:xfrm flipV="1">
              <a:off x="3439235" y="4271743"/>
              <a:ext cx="5214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ruta 26">
              <a:extLst>
                <a:ext uri="{FF2B5EF4-FFF2-40B4-BE49-F238E27FC236}">
                  <a16:creationId xmlns:a16="http://schemas.microsoft.com/office/drawing/2014/main" id="{8B094200-8825-430F-BDAB-9A89ABD56BCF}"/>
                </a:ext>
              </a:extLst>
            </p:cNvPr>
            <p:cNvSpPr txBox="1"/>
            <p:nvPr/>
          </p:nvSpPr>
          <p:spPr>
            <a:xfrm>
              <a:off x="3439235" y="3909518"/>
              <a:ext cx="404278" cy="246221"/>
            </a:xfrm>
            <a:prstGeom prst="rect">
              <a:avLst/>
            </a:prstGeom>
            <a:noFill/>
          </p:spPr>
          <p:txBody>
            <a:bodyPr wrap="none" rtlCol="0">
              <a:spAutoFit/>
            </a:bodyPr>
            <a:lstStyle/>
            <a:p>
              <a:r>
                <a:rPr lang="sv-SE" sz="1000" dirty="0" err="1">
                  <a:latin typeface="+mj-lt"/>
                </a:rPr>
                <a:t>Yes</a:t>
              </a:r>
              <a:endParaRPr lang="sv-SE" sz="1000" dirty="0">
                <a:latin typeface="+mj-lt"/>
              </a:endParaRPr>
            </a:p>
          </p:txBody>
        </p:sp>
      </p:grpSp>
      <p:grpSp>
        <p:nvGrpSpPr>
          <p:cNvPr id="61" name="Grupp 60">
            <a:extLst>
              <a:ext uri="{FF2B5EF4-FFF2-40B4-BE49-F238E27FC236}">
                <a16:creationId xmlns:a16="http://schemas.microsoft.com/office/drawing/2014/main" id="{577EC9AD-9869-4AA4-8D3D-83338F41D220}"/>
              </a:ext>
            </a:extLst>
          </p:cNvPr>
          <p:cNvGrpSpPr/>
          <p:nvPr/>
        </p:nvGrpSpPr>
        <p:grpSpPr>
          <a:xfrm>
            <a:off x="4491724" y="3142401"/>
            <a:ext cx="2122227" cy="2016449"/>
            <a:chOff x="1317009" y="3142401"/>
            <a:chExt cx="2122227" cy="2016449"/>
          </a:xfrm>
        </p:grpSpPr>
        <p:sp>
          <p:nvSpPr>
            <p:cNvPr id="4" name="Romb 3">
              <a:extLst>
                <a:ext uri="{FF2B5EF4-FFF2-40B4-BE49-F238E27FC236}">
                  <a16:creationId xmlns:a16="http://schemas.microsoft.com/office/drawing/2014/main" id="{48CDF08F-5A41-4944-8838-6E7F8B0C53CD}"/>
                </a:ext>
              </a:extLst>
            </p:cNvPr>
            <p:cNvSpPr/>
            <p:nvPr/>
          </p:nvSpPr>
          <p:spPr>
            <a:xfrm>
              <a:off x="1317009" y="3398292"/>
              <a:ext cx="2122227" cy="1760558"/>
            </a:xfrm>
            <a:prstGeom prst="diamond">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00" dirty="0">
                <a:solidFill>
                  <a:schemeClr val="tx1"/>
                </a:solidFill>
                <a:latin typeface="+mj-lt"/>
              </a:endParaRPr>
            </a:p>
            <a:p>
              <a:pPr algn="ctr"/>
              <a:r>
                <a:rPr lang="sv-SE" sz="1000" dirty="0">
                  <a:solidFill>
                    <a:schemeClr val="tx1"/>
                  </a:solidFill>
                  <a:latin typeface="+mj-lt"/>
                </a:rPr>
                <a:t>Is the data </a:t>
              </a:r>
              <a:r>
                <a:rPr lang="sv-SE" sz="1000" dirty="0" err="1">
                  <a:solidFill>
                    <a:schemeClr val="tx1"/>
                  </a:solidFill>
                  <a:latin typeface="+mj-lt"/>
                </a:rPr>
                <a:t>you</a:t>
              </a:r>
              <a:r>
                <a:rPr lang="sv-SE" sz="1000" dirty="0">
                  <a:solidFill>
                    <a:schemeClr val="tx1"/>
                  </a:solidFill>
                  <a:latin typeface="+mj-lt"/>
                </a:rPr>
                <a:t> </a:t>
              </a:r>
              <a:r>
                <a:rPr lang="sv-SE" sz="1000" dirty="0" err="1">
                  <a:solidFill>
                    <a:schemeClr val="tx1"/>
                  </a:solidFill>
                  <a:latin typeface="+mj-lt"/>
                </a:rPr>
                <a:t>are</a:t>
              </a:r>
              <a:r>
                <a:rPr lang="sv-SE" sz="1000" dirty="0">
                  <a:solidFill>
                    <a:schemeClr val="tx1"/>
                  </a:solidFill>
                  <a:latin typeface="+mj-lt"/>
                </a:rPr>
                <a:t> </a:t>
              </a:r>
              <a:r>
                <a:rPr lang="sv-SE" sz="1000" dirty="0" err="1">
                  <a:solidFill>
                    <a:schemeClr val="tx1"/>
                  </a:solidFill>
                  <a:latin typeface="+mj-lt"/>
                </a:rPr>
                <a:t>collecting</a:t>
              </a:r>
              <a:r>
                <a:rPr lang="sv-SE" sz="1000" dirty="0">
                  <a:solidFill>
                    <a:schemeClr val="tx1"/>
                  </a:solidFill>
                  <a:latin typeface="+mj-lt"/>
                </a:rPr>
                <a:t> </a:t>
              </a:r>
              <a:r>
                <a:rPr lang="sv-SE" sz="1000" dirty="0" err="1">
                  <a:solidFill>
                    <a:schemeClr val="tx1"/>
                  </a:solidFill>
                  <a:latin typeface="+mj-lt"/>
                </a:rPr>
                <a:t>about</a:t>
              </a:r>
              <a:r>
                <a:rPr lang="sv-SE" sz="1000" dirty="0">
                  <a:solidFill>
                    <a:schemeClr val="tx1"/>
                  </a:solidFill>
                  <a:latin typeface="+mj-lt"/>
                </a:rPr>
                <a:t> the </a:t>
              </a:r>
              <a:r>
                <a:rPr lang="sv-SE" sz="1000" dirty="0" err="1">
                  <a:solidFill>
                    <a:schemeClr val="tx1"/>
                  </a:solidFill>
                  <a:latin typeface="+mj-lt"/>
                </a:rPr>
                <a:t>user</a:t>
              </a:r>
              <a:r>
                <a:rPr lang="sv-SE" sz="1000" dirty="0">
                  <a:solidFill>
                    <a:schemeClr val="tx1"/>
                  </a:solidFill>
                  <a:latin typeface="+mj-lt"/>
                </a:rPr>
                <a:t> </a:t>
              </a:r>
              <a:r>
                <a:rPr lang="sv-SE" sz="1000" dirty="0" err="1">
                  <a:solidFill>
                    <a:schemeClr val="tx1"/>
                  </a:solidFill>
                  <a:latin typeface="+mj-lt"/>
                </a:rPr>
                <a:t>necessary</a:t>
              </a:r>
              <a:r>
                <a:rPr lang="sv-SE" sz="1000" dirty="0">
                  <a:solidFill>
                    <a:schemeClr val="tx1"/>
                  </a:solidFill>
                  <a:latin typeface="+mj-lt"/>
                </a:rPr>
                <a:t> for the </a:t>
              </a:r>
              <a:r>
                <a:rPr lang="sv-SE" sz="1000" dirty="0" err="1">
                  <a:solidFill>
                    <a:schemeClr val="tx1"/>
                  </a:solidFill>
                  <a:latin typeface="+mj-lt"/>
                </a:rPr>
                <a:t>user</a:t>
              </a:r>
              <a:r>
                <a:rPr lang="sv-SE" sz="1000" dirty="0">
                  <a:solidFill>
                    <a:schemeClr val="tx1"/>
                  </a:solidFill>
                  <a:latin typeface="+mj-lt"/>
                </a:rPr>
                <a:t> to </a:t>
              </a:r>
              <a:r>
                <a:rPr lang="sv-SE" sz="1000" dirty="0" err="1">
                  <a:solidFill>
                    <a:schemeClr val="tx1"/>
                  </a:solidFill>
                  <a:latin typeface="+mj-lt"/>
                </a:rPr>
                <a:t>use</a:t>
              </a:r>
              <a:r>
                <a:rPr lang="sv-SE" sz="1000" dirty="0">
                  <a:solidFill>
                    <a:schemeClr val="tx1"/>
                  </a:solidFill>
                  <a:latin typeface="+mj-lt"/>
                </a:rPr>
                <a:t> </a:t>
              </a:r>
              <a:r>
                <a:rPr lang="sv-SE" sz="1000" dirty="0" err="1">
                  <a:solidFill>
                    <a:schemeClr val="tx1"/>
                  </a:solidFill>
                  <a:latin typeface="+mj-lt"/>
                </a:rPr>
                <a:t>your</a:t>
              </a:r>
              <a:r>
                <a:rPr lang="sv-SE" sz="1000" dirty="0">
                  <a:solidFill>
                    <a:schemeClr val="tx1"/>
                  </a:solidFill>
                  <a:latin typeface="+mj-lt"/>
                </a:rPr>
                <a:t> service?</a:t>
              </a:r>
            </a:p>
            <a:p>
              <a:pPr algn="ctr"/>
              <a:endParaRPr lang="sv-SE" sz="1000" dirty="0">
                <a:solidFill>
                  <a:schemeClr val="tx1"/>
                </a:solidFill>
                <a:latin typeface="+mj-lt"/>
              </a:endParaRPr>
            </a:p>
          </p:txBody>
        </p:sp>
        <p:cxnSp>
          <p:nvCxnSpPr>
            <p:cNvPr id="19" name="Rak pilkoppling 18">
              <a:extLst>
                <a:ext uri="{FF2B5EF4-FFF2-40B4-BE49-F238E27FC236}">
                  <a16:creationId xmlns:a16="http://schemas.microsoft.com/office/drawing/2014/main" id="{468DA606-4A9C-40D6-9D7B-2EE4254BA817}"/>
                </a:ext>
              </a:extLst>
            </p:cNvPr>
            <p:cNvCxnSpPr>
              <a:cxnSpLocks/>
            </p:cNvCxnSpPr>
            <p:nvPr/>
          </p:nvCxnSpPr>
          <p:spPr>
            <a:xfrm>
              <a:off x="2357651" y="3142401"/>
              <a:ext cx="10236" cy="259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ruta 28">
              <a:extLst>
                <a:ext uri="{FF2B5EF4-FFF2-40B4-BE49-F238E27FC236}">
                  <a16:creationId xmlns:a16="http://schemas.microsoft.com/office/drawing/2014/main" id="{A397A0A3-98DC-4FA5-9770-51E23E914930}"/>
                </a:ext>
              </a:extLst>
            </p:cNvPr>
            <p:cNvSpPr txBox="1"/>
            <p:nvPr/>
          </p:nvSpPr>
          <p:spPr>
            <a:xfrm>
              <a:off x="2701422" y="3147520"/>
              <a:ext cx="348172" cy="246221"/>
            </a:xfrm>
            <a:prstGeom prst="rect">
              <a:avLst/>
            </a:prstGeom>
            <a:noFill/>
          </p:spPr>
          <p:txBody>
            <a:bodyPr wrap="square" rtlCol="0">
              <a:spAutoFit/>
            </a:bodyPr>
            <a:lstStyle/>
            <a:p>
              <a:r>
                <a:rPr lang="sv-SE" sz="1000" dirty="0">
                  <a:latin typeface="+mj-lt"/>
                </a:rPr>
                <a:t>No</a:t>
              </a:r>
            </a:p>
          </p:txBody>
        </p:sp>
      </p:grpSp>
      <p:grpSp>
        <p:nvGrpSpPr>
          <p:cNvPr id="63" name="Grupp 62">
            <a:extLst>
              <a:ext uri="{FF2B5EF4-FFF2-40B4-BE49-F238E27FC236}">
                <a16:creationId xmlns:a16="http://schemas.microsoft.com/office/drawing/2014/main" id="{D1705189-9C0F-42A8-B388-83441D5668FC}"/>
              </a:ext>
            </a:extLst>
          </p:cNvPr>
          <p:cNvGrpSpPr/>
          <p:nvPr/>
        </p:nvGrpSpPr>
        <p:grpSpPr>
          <a:xfrm>
            <a:off x="4512196" y="5128718"/>
            <a:ext cx="2101755" cy="1524559"/>
            <a:chOff x="1337481" y="5128718"/>
            <a:chExt cx="2101755" cy="1524559"/>
          </a:xfrm>
        </p:grpSpPr>
        <p:sp>
          <p:nvSpPr>
            <p:cNvPr id="11" name="Rektangel 10">
              <a:extLst>
                <a:ext uri="{FF2B5EF4-FFF2-40B4-BE49-F238E27FC236}">
                  <a16:creationId xmlns:a16="http://schemas.microsoft.com/office/drawing/2014/main" id="{717AE3A6-09E0-4174-BB11-3CBC54344997}"/>
                </a:ext>
              </a:extLst>
            </p:cNvPr>
            <p:cNvSpPr/>
            <p:nvPr/>
          </p:nvSpPr>
          <p:spPr>
            <a:xfrm>
              <a:off x="1337481" y="5418155"/>
              <a:ext cx="2101755" cy="123512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dirty="0">
                  <a:solidFill>
                    <a:schemeClr val="tx1"/>
                  </a:solidFill>
                  <a:latin typeface="+mj-lt"/>
                </a:rPr>
                <a:t>Make an </a:t>
              </a:r>
              <a:r>
                <a:rPr lang="sv-SE" sz="1000" dirty="0" err="1">
                  <a:solidFill>
                    <a:schemeClr val="tx1"/>
                  </a:solidFill>
                  <a:latin typeface="+mj-lt"/>
                </a:rPr>
                <a:t>agreement</a:t>
              </a:r>
              <a:r>
                <a:rPr lang="sv-SE" sz="1000" dirty="0">
                  <a:solidFill>
                    <a:schemeClr val="tx1"/>
                  </a:solidFill>
                  <a:latin typeface="+mj-lt"/>
                </a:rPr>
                <a:t> </a:t>
              </a:r>
              <a:r>
                <a:rPr lang="sv-SE" sz="1000" dirty="0" err="1">
                  <a:solidFill>
                    <a:schemeClr val="tx1"/>
                  </a:solidFill>
                  <a:latin typeface="+mj-lt"/>
                </a:rPr>
                <a:t>with</a:t>
              </a:r>
              <a:r>
                <a:rPr lang="sv-SE" sz="1000" dirty="0">
                  <a:solidFill>
                    <a:schemeClr val="tx1"/>
                  </a:solidFill>
                  <a:latin typeface="+mj-lt"/>
                </a:rPr>
                <a:t> the </a:t>
              </a:r>
              <a:r>
                <a:rPr lang="sv-SE" sz="1000" dirty="0" err="1">
                  <a:solidFill>
                    <a:schemeClr val="tx1"/>
                  </a:solidFill>
                  <a:latin typeface="+mj-lt"/>
                </a:rPr>
                <a:t>user</a:t>
              </a:r>
              <a:r>
                <a:rPr lang="sv-SE" sz="1000" dirty="0">
                  <a:solidFill>
                    <a:schemeClr val="tx1"/>
                  </a:solidFill>
                  <a:latin typeface="+mj-lt"/>
                </a:rPr>
                <a:t> to </a:t>
              </a:r>
              <a:r>
                <a:rPr lang="sv-SE" sz="1000" dirty="0" err="1">
                  <a:solidFill>
                    <a:schemeClr val="tx1"/>
                  </a:solidFill>
                  <a:latin typeface="+mj-lt"/>
                </a:rPr>
                <a:t>collect</a:t>
              </a:r>
              <a:r>
                <a:rPr lang="sv-SE" sz="1000" dirty="0">
                  <a:solidFill>
                    <a:schemeClr val="tx1"/>
                  </a:solidFill>
                  <a:latin typeface="+mj-lt"/>
                </a:rPr>
                <a:t> the data, </a:t>
              </a:r>
              <a:r>
                <a:rPr lang="sv-SE" sz="1000" dirty="0" err="1">
                  <a:solidFill>
                    <a:schemeClr val="tx1"/>
                  </a:solidFill>
                  <a:latin typeface="+mj-lt"/>
                </a:rPr>
                <a:t>collect</a:t>
              </a:r>
              <a:r>
                <a:rPr lang="sv-SE" sz="1000" dirty="0">
                  <a:solidFill>
                    <a:schemeClr val="tx1"/>
                  </a:solidFill>
                  <a:latin typeface="+mj-lt"/>
                </a:rPr>
                <a:t> the data </a:t>
              </a:r>
              <a:r>
                <a:rPr lang="sv-SE" sz="1000" dirty="0" err="1">
                  <a:solidFill>
                    <a:schemeClr val="tx1"/>
                  </a:solidFill>
                  <a:latin typeface="+mj-lt"/>
                </a:rPr>
                <a:t>if</a:t>
              </a:r>
              <a:r>
                <a:rPr lang="sv-SE" sz="1000" dirty="0">
                  <a:solidFill>
                    <a:schemeClr val="tx1"/>
                  </a:solidFill>
                  <a:latin typeface="+mj-lt"/>
                </a:rPr>
                <a:t>/</a:t>
              </a:r>
              <a:r>
                <a:rPr lang="sv-SE" sz="1000" dirty="0" err="1">
                  <a:solidFill>
                    <a:schemeClr val="tx1"/>
                  </a:solidFill>
                  <a:latin typeface="+mj-lt"/>
                </a:rPr>
                <a:t>after</a:t>
              </a:r>
              <a:r>
                <a:rPr lang="sv-SE" sz="1000" dirty="0">
                  <a:solidFill>
                    <a:schemeClr val="tx1"/>
                  </a:solidFill>
                  <a:latin typeface="+mj-lt"/>
                </a:rPr>
                <a:t> the </a:t>
              </a:r>
              <a:r>
                <a:rPr lang="sv-SE" sz="1000" dirty="0" err="1">
                  <a:solidFill>
                    <a:schemeClr val="tx1"/>
                  </a:solidFill>
                  <a:latin typeface="+mj-lt"/>
                </a:rPr>
                <a:t>user</a:t>
              </a:r>
              <a:r>
                <a:rPr lang="sv-SE" sz="1000" dirty="0">
                  <a:solidFill>
                    <a:schemeClr val="tx1"/>
                  </a:solidFill>
                  <a:latin typeface="+mj-lt"/>
                </a:rPr>
                <a:t> has </a:t>
              </a:r>
              <a:r>
                <a:rPr lang="sv-SE" sz="1000" dirty="0" err="1">
                  <a:solidFill>
                    <a:schemeClr val="tx1"/>
                  </a:solidFill>
                  <a:latin typeface="+mj-lt"/>
                </a:rPr>
                <a:t>agreed</a:t>
              </a:r>
              <a:r>
                <a:rPr lang="sv-SE" sz="1000" dirty="0">
                  <a:solidFill>
                    <a:schemeClr val="tx1"/>
                  </a:solidFill>
                  <a:latin typeface="+mj-lt"/>
                </a:rPr>
                <a:t> on the </a:t>
              </a:r>
              <a:r>
                <a:rPr lang="sv-SE" sz="1000" dirty="0" err="1">
                  <a:solidFill>
                    <a:schemeClr val="tx1"/>
                  </a:solidFill>
                  <a:latin typeface="+mj-lt"/>
                </a:rPr>
                <a:t>agreement</a:t>
              </a:r>
              <a:endParaRPr lang="sv-SE" sz="1000" dirty="0">
                <a:solidFill>
                  <a:schemeClr val="tx1"/>
                </a:solidFill>
                <a:latin typeface="+mj-lt"/>
              </a:endParaRPr>
            </a:p>
          </p:txBody>
        </p:sp>
        <p:cxnSp>
          <p:nvCxnSpPr>
            <p:cNvPr id="20" name="Rak pilkoppling 19">
              <a:extLst>
                <a:ext uri="{FF2B5EF4-FFF2-40B4-BE49-F238E27FC236}">
                  <a16:creationId xmlns:a16="http://schemas.microsoft.com/office/drawing/2014/main" id="{12B6CC76-337E-4F0B-A60F-7DD15648A453}"/>
                </a:ext>
              </a:extLst>
            </p:cNvPr>
            <p:cNvCxnSpPr/>
            <p:nvPr/>
          </p:nvCxnSpPr>
          <p:spPr>
            <a:xfrm>
              <a:off x="2367887" y="5145204"/>
              <a:ext cx="10236" cy="259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ruta 30">
              <a:extLst>
                <a:ext uri="{FF2B5EF4-FFF2-40B4-BE49-F238E27FC236}">
                  <a16:creationId xmlns:a16="http://schemas.microsoft.com/office/drawing/2014/main" id="{F4F0A824-EBEF-4A02-BDB9-45FFC560477A}"/>
                </a:ext>
              </a:extLst>
            </p:cNvPr>
            <p:cNvSpPr txBox="1"/>
            <p:nvPr/>
          </p:nvSpPr>
          <p:spPr>
            <a:xfrm>
              <a:off x="2701422" y="5128718"/>
              <a:ext cx="348172" cy="246221"/>
            </a:xfrm>
            <a:prstGeom prst="rect">
              <a:avLst/>
            </a:prstGeom>
            <a:noFill/>
          </p:spPr>
          <p:txBody>
            <a:bodyPr wrap="none" rtlCol="0">
              <a:spAutoFit/>
            </a:bodyPr>
            <a:lstStyle/>
            <a:p>
              <a:r>
                <a:rPr lang="sv-SE" sz="1000" dirty="0">
                  <a:latin typeface="+mj-lt"/>
                </a:rPr>
                <a:t>No</a:t>
              </a:r>
            </a:p>
          </p:txBody>
        </p:sp>
      </p:grpSp>
    </p:spTree>
    <p:extLst>
      <p:ext uri="{BB962C8B-B14F-4D97-AF65-F5344CB8AC3E}">
        <p14:creationId xmlns:p14="http://schemas.microsoft.com/office/powerpoint/2010/main" val="242566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2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20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20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0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D63F-3C0B-42C3-B8F1-769C999C49D5}"/>
              </a:ext>
            </a:extLst>
          </p:cNvPr>
          <p:cNvSpPr>
            <a:spLocks noGrp="1"/>
          </p:cNvSpPr>
          <p:nvPr>
            <p:ph type="title"/>
          </p:nvPr>
        </p:nvSpPr>
        <p:spPr>
          <a:xfrm>
            <a:off x="571200" y="1180799"/>
            <a:ext cx="8812800" cy="1041405"/>
          </a:xfrm>
        </p:spPr>
        <p:txBody>
          <a:bodyPr/>
          <a:lstStyle/>
          <a:p>
            <a:r>
              <a:rPr lang="en-US" dirty="0"/>
              <a:t>Cookies – the good, the bad and the ugly</a:t>
            </a:r>
          </a:p>
        </p:txBody>
      </p:sp>
      <p:sp>
        <p:nvSpPr>
          <p:cNvPr id="3" name="Text Placeholder 2">
            <a:extLst>
              <a:ext uri="{FF2B5EF4-FFF2-40B4-BE49-F238E27FC236}">
                <a16:creationId xmlns:a16="http://schemas.microsoft.com/office/drawing/2014/main" id="{79762AFF-FD17-44F7-B9AB-E048FAA34965}"/>
              </a:ext>
            </a:extLst>
          </p:cNvPr>
          <p:cNvSpPr>
            <a:spLocks noGrp="1"/>
          </p:cNvSpPr>
          <p:nvPr>
            <p:ph type="body" sz="quarter" idx="11"/>
          </p:nvPr>
        </p:nvSpPr>
        <p:spPr/>
        <p:txBody>
          <a:bodyPr/>
          <a:lstStyle/>
          <a:p>
            <a:pPr marL="0" indent="0">
              <a:buNone/>
            </a:pPr>
            <a:r>
              <a:rPr lang="en-US" b="1" dirty="0"/>
              <a:t>Examples of personal data processing - Web</a:t>
            </a:r>
          </a:p>
          <a:p>
            <a:r>
              <a:rPr lang="en-US" dirty="0"/>
              <a:t>The good: </a:t>
            </a:r>
            <a:r>
              <a:rPr lang="sv-SE" dirty="0">
                <a:hlinkClick r:id="rId2"/>
              </a:rPr>
              <a:t>https://www.datainspektionen.se/</a:t>
            </a:r>
            <a:endParaRPr lang="en-US" dirty="0"/>
          </a:p>
          <a:p>
            <a:r>
              <a:rPr lang="en-US" dirty="0"/>
              <a:t>The bad and ugly: </a:t>
            </a:r>
            <a:r>
              <a:rPr lang="sv-SE" dirty="0">
                <a:hlinkClick r:id="rId3"/>
              </a:rPr>
              <a:t>https://www.mirror.co.uk/</a:t>
            </a:r>
            <a:endParaRPr lang="en-US" dirty="0"/>
          </a:p>
          <a:p>
            <a:endParaRPr lang="en-US" dirty="0"/>
          </a:p>
          <a:p>
            <a:r>
              <a:rPr lang="en-US" dirty="0"/>
              <a:t>Factors:</a:t>
            </a:r>
          </a:p>
          <a:p>
            <a:pPr lvl="1"/>
            <a:r>
              <a:rPr lang="en-US" dirty="0"/>
              <a:t>Purpose</a:t>
            </a:r>
          </a:p>
          <a:p>
            <a:pPr lvl="1"/>
            <a:r>
              <a:rPr lang="en-US" dirty="0"/>
              <a:t>Information to data subjects</a:t>
            </a:r>
          </a:p>
          <a:p>
            <a:pPr lvl="1"/>
            <a:r>
              <a:rPr lang="en-US" dirty="0"/>
              <a:t>Legal basis</a:t>
            </a:r>
          </a:p>
          <a:p>
            <a:pPr lvl="1"/>
            <a:r>
              <a:rPr lang="en-US" dirty="0"/>
              <a:t>Minimization</a:t>
            </a:r>
          </a:p>
        </p:txBody>
      </p:sp>
      <p:sp>
        <p:nvSpPr>
          <p:cNvPr id="4" name="Footer Placeholder 3">
            <a:extLst>
              <a:ext uri="{FF2B5EF4-FFF2-40B4-BE49-F238E27FC236}">
                <a16:creationId xmlns:a16="http://schemas.microsoft.com/office/drawing/2014/main" id="{53D23D85-DB56-440F-966B-05BBC2B9D0DA}"/>
              </a:ext>
            </a:extLst>
          </p:cNvPr>
          <p:cNvSpPr>
            <a:spLocks noGrp="1"/>
          </p:cNvSpPr>
          <p:nvPr>
            <p:ph type="ftr" sz="quarter" idx="12"/>
          </p:nvPr>
        </p:nvSpPr>
        <p:spPr/>
        <p:txBody>
          <a:bodyPr/>
          <a:lstStyle/>
          <a:p>
            <a:endParaRPr lang="sv-SE" dirty="0"/>
          </a:p>
        </p:txBody>
      </p:sp>
    </p:spTree>
    <p:extLst>
      <p:ext uri="{BB962C8B-B14F-4D97-AF65-F5344CB8AC3E}">
        <p14:creationId xmlns:p14="http://schemas.microsoft.com/office/powerpoint/2010/main" val="3375076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418D-0C29-4CA0-87A1-D90155B5EAB6}"/>
              </a:ext>
            </a:extLst>
          </p:cNvPr>
          <p:cNvSpPr>
            <a:spLocks noGrp="1"/>
          </p:cNvSpPr>
          <p:nvPr>
            <p:ph type="title"/>
          </p:nvPr>
        </p:nvSpPr>
        <p:spPr/>
        <p:txBody>
          <a:bodyPr/>
          <a:lstStyle/>
          <a:p>
            <a:r>
              <a:rPr lang="sv-SE" dirty="0"/>
              <a:t>Resources</a:t>
            </a:r>
          </a:p>
        </p:txBody>
      </p:sp>
      <p:sp>
        <p:nvSpPr>
          <p:cNvPr id="3" name="Text Placeholder 2">
            <a:extLst>
              <a:ext uri="{FF2B5EF4-FFF2-40B4-BE49-F238E27FC236}">
                <a16:creationId xmlns:a16="http://schemas.microsoft.com/office/drawing/2014/main" id="{E8A4A866-E22F-429D-B3D2-9058001DA469}"/>
              </a:ext>
            </a:extLst>
          </p:cNvPr>
          <p:cNvSpPr>
            <a:spLocks noGrp="1"/>
          </p:cNvSpPr>
          <p:nvPr>
            <p:ph type="body" sz="quarter" idx="11"/>
          </p:nvPr>
        </p:nvSpPr>
        <p:spPr/>
        <p:txBody>
          <a:bodyPr/>
          <a:lstStyle/>
          <a:p>
            <a:r>
              <a:rPr lang="sv-SE" dirty="0">
                <a:hlinkClick r:id="rId2"/>
              </a:rPr>
              <a:t>www.datainspektionen.se</a:t>
            </a:r>
            <a:endParaRPr lang="sv-SE" dirty="0"/>
          </a:p>
          <a:p>
            <a:pPr lvl="1"/>
            <a:r>
              <a:rPr lang="en-US" dirty="0"/>
              <a:t>Data Protection Agency (DPA) for Sweden - Issues directives and codes of statutes. The DPA also handles complaints and carries out inspections.</a:t>
            </a:r>
            <a:endParaRPr lang="sv-SE" dirty="0">
              <a:hlinkClick r:id="rId3"/>
            </a:endParaRPr>
          </a:p>
          <a:p>
            <a:r>
              <a:rPr lang="sv-SE" dirty="0">
                <a:hlinkClick r:id="rId3"/>
              </a:rPr>
              <a:t>https://dataskydd.net/</a:t>
            </a:r>
            <a:endParaRPr lang="sv-SE" dirty="0"/>
          </a:p>
          <a:p>
            <a:pPr lvl="1"/>
            <a:r>
              <a:rPr lang="en-US" dirty="0"/>
              <a:t>Dataskydd.net is a private non-profit organization working on making data protection easier.</a:t>
            </a:r>
            <a:endParaRPr lang="sv-SE" dirty="0"/>
          </a:p>
          <a:p>
            <a:r>
              <a:rPr lang="en-US" dirty="0">
                <a:hlinkClick r:id="rId4"/>
              </a:rPr>
              <a:t>https://webbkoll.dataskydd.net/sv/</a:t>
            </a:r>
            <a:r>
              <a:rPr lang="en-US" dirty="0"/>
              <a:t> </a:t>
            </a:r>
          </a:p>
          <a:p>
            <a:pPr lvl="1"/>
            <a:r>
              <a:rPr lang="en-US" dirty="0"/>
              <a:t>A web-based test tool that finds out how good the data protection is on a website, and gives tips on how to fix the problems that the test tool finds</a:t>
            </a:r>
          </a:p>
        </p:txBody>
      </p:sp>
      <p:sp>
        <p:nvSpPr>
          <p:cNvPr id="4" name="Footer Placeholder 3">
            <a:extLst>
              <a:ext uri="{FF2B5EF4-FFF2-40B4-BE49-F238E27FC236}">
                <a16:creationId xmlns:a16="http://schemas.microsoft.com/office/drawing/2014/main" id="{BC09D922-7515-4680-B413-9AB34DE3408F}"/>
              </a:ext>
            </a:extLst>
          </p:cNvPr>
          <p:cNvSpPr>
            <a:spLocks noGrp="1"/>
          </p:cNvSpPr>
          <p:nvPr>
            <p:ph type="ftr" sz="quarter" idx="12"/>
          </p:nvPr>
        </p:nvSpPr>
        <p:spPr/>
        <p:txBody>
          <a:bodyPr/>
          <a:lstStyle/>
          <a:p>
            <a:endParaRPr lang="sv-SE" dirty="0"/>
          </a:p>
        </p:txBody>
      </p:sp>
    </p:spTree>
    <p:extLst>
      <p:ext uri="{BB962C8B-B14F-4D97-AF65-F5344CB8AC3E}">
        <p14:creationId xmlns:p14="http://schemas.microsoft.com/office/powerpoint/2010/main" val="1934000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651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D17E5-EACB-451D-AF2F-8B3254415FAA}"/>
              </a:ext>
            </a:extLst>
          </p:cNvPr>
          <p:cNvSpPr>
            <a:spLocks noGrp="1"/>
          </p:cNvSpPr>
          <p:nvPr>
            <p:ph type="title"/>
          </p:nvPr>
        </p:nvSpPr>
        <p:spPr/>
        <p:txBody>
          <a:bodyPr/>
          <a:lstStyle/>
          <a:p>
            <a:r>
              <a:rPr lang="en-US" dirty="0" err="1"/>
              <a:t>Qa</a:t>
            </a:r>
            <a:r>
              <a:rPr lang="en-US" dirty="0"/>
              <a:t> </a:t>
            </a:r>
            <a:r>
              <a:rPr lang="sv-SE" dirty="0"/>
              <a:t>om cookies</a:t>
            </a:r>
          </a:p>
        </p:txBody>
      </p:sp>
      <p:sp>
        <p:nvSpPr>
          <p:cNvPr id="3" name="Text Placeholder 2">
            <a:extLst>
              <a:ext uri="{FF2B5EF4-FFF2-40B4-BE49-F238E27FC236}">
                <a16:creationId xmlns:a16="http://schemas.microsoft.com/office/drawing/2014/main" id="{406E1293-4B79-414B-A2AF-4B6F7DC6C136}"/>
              </a:ext>
            </a:extLst>
          </p:cNvPr>
          <p:cNvSpPr>
            <a:spLocks noGrp="1"/>
          </p:cNvSpPr>
          <p:nvPr>
            <p:ph type="body" sz="quarter" idx="11"/>
          </p:nvPr>
        </p:nvSpPr>
        <p:spPr/>
        <p:txBody>
          <a:bodyPr/>
          <a:lstStyle/>
          <a:p>
            <a:r>
              <a:rPr lang="sv-SE" sz="1800" dirty="0">
                <a:effectLst/>
                <a:latin typeface="Calibri" panose="020F0502020204030204" pitchFamily="34" charset="0"/>
                <a:ea typeface="Calibri" panose="020F0502020204030204" pitchFamily="34" charset="0"/>
              </a:rPr>
              <a:t> - Måste en användare godkänna användandet av alla olika sorters kakor (temporära/sessionsknutna, långlivade, etc.)?</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Får man använda kakor innan användaren har godkänt/nekat användande av kakor?</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Vad behövs för att få en användares godkännande att använda kakor?</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Hur styrker man att en användare har givit sitt godkännande?</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Vad för risker finns det med att använda kakor utan att användaren godkänner det?</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Är det OK att vägra användaren åtkomst till sidan om denne inte accepterar kakor?</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Vad behöver man tänka på om användare kan skapa konton och logga in på ens hemsida (då personuppgifter sparas)?</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Om användare kan skicka in något anonymt (t.ex. gästboksinlägg), påverkas det av GDPR på något vis? Även om det inte kan knytas till en specifik individ?</a:t>
            </a:r>
            <a:endParaRPr lang="sv-SE" dirty="0"/>
          </a:p>
        </p:txBody>
      </p:sp>
      <p:sp>
        <p:nvSpPr>
          <p:cNvPr id="4" name="Footer Placeholder 3">
            <a:extLst>
              <a:ext uri="{FF2B5EF4-FFF2-40B4-BE49-F238E27FC236}">
                <a16:creationId xmlns:a16="http://schemas.microsoft.com/office/drawing/2014/main" id="{932752AD-CC6F-4D0F-8ADB-734E78FD1E64}"/>
              </a:ext>
            </a:extLst>
          </p:cNvPr>
          <p:cNvSpPr>
            <a:spLocks noGrp="1"/>
          </p:cNvSpPr>
          <p:nvPr>
            <p:ph type="ftr" sz="quarter" idx="12"/>
          </p:nvPr>
        </p:nvSpPr>
        <p:spPr/>
        <p:txBody>
          <a:bodyPr/>
          <a:lstStyle/>
          <a:p>
            <a:endParaRPr lang="sv-SE" dirty="0"/>
          </a:p>
        </p:txBody>
      </p:sp>
    </p:spTree>
    <p:extLst>
      <p:ext uri="{BB962C8B-B14F-4D97-AF65-F5344CB8AC3E}">
        <p14:creationId xmlns:p14="http://schemas.microsoft.com/office/powerpoint/2010/main" val="3909774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28F6-A7E2-4D7A-A2ED-EBDFBA0FC52F}"/>
              </a:ext>
            </a:extLst>
          </p:cNvPr>
          <p:cNvSpPr>
            <a:spLocks noGrp="1"/>
          </p:cNvSpPr>
          <p:nvPr>
            <p:ph type="title"/>
          </p:nvPr>
        </p:nvSpPr>
        <p:spPr>
          <a:xfrm>
            <a:off x="571200" y="769855"/>
            <a:ext cx="8812800" cy="756000"/>
          </a:xfrm>
        </p:spPr>
        <p:txBody>
          <a:bodyPr/>
          <a:lstStyle/>
          <a:p>
            <a:r>
              <a:rPr lang="en-US" dirty="0"/>
              <a:t>Introduction - Films</a:t>
            </a:r>
          </a:p>
        </p:txBody>
      </p:sp>
      <p:sp>
        <p:nvSpPr>
          <p:cNvPr id="4" name="Footer Placeholder 3">
            <a:extLst>
              <a:ext uri="{FF2B5EF4-FFF2-40B4-BE49-F238E27FC236}">
                <a16:creationId xmlns:a16="http://schemas.microsoft.com/office/drawing/2014/main" id="{348D0440-DCC1-43FF-8B82-E67855D18E25}"/>
              </a:ext>
            </a:extLst>
          </p:cNvPr>
          <p:cNvSpPr>
            <a:spLocks noGrp="1"/>
          </p:cNvSpPr>
          <p:nvPr>
            <p:ph type="ftr" sz="quarter" idx="12"/>
          </p:nvPr>
        </p:nvSpPr>
        <p:spPr/>
        <p:txBody>
          <a:bodyPr/>
          <a:lstStyle/>
          <a:p>
            <a:endParaRPr lang="sv-SE" dirty="0"/>
          </a:p>
        </p:txBody>
      </p:sp>
      <p:pic>
        <p:nvPicPr>
          <p:cNvPr id="5" name="Onlinemedia 4" title="If your shop assistant was an app (hidden camera)">
            <a:hlinkClick r:id="" action="ppaction://media"/>
            <a:extLst>
              <a:ext uri="{FF2B5EF4-FFF2-40B4-BE49-F238E27FC236}">
                <a16:creationId xmlns:a16="http://schemas.microsoft.com/office/drawing/2014/main" id="{26BC910C-806B-4AD9-9C9D-C394A9CBD9A4}"/>
              </a:ext>
            </a:extLst>
          </p:cNvPr>
          <p:cNvPicPr>
            <a:picLocks noRot="1" noChangeAspect="1"/>
          </p:cNvPicPr>
          <p:nvPr>
            <a:videoFile r:link="rId1"/>
          </p:nvPr>
        </p:nvPicPr>
        <p:blipFill>
          <a:blip r:embed="rId3"/>
          <a:stretch>
            <a:fillRect/>
          </a:stretch>
        </p:blipFill>
        <p:spPr>
          <a:xfrm>
            <a:off x="1167039" y="1351128"/>
            <a:ext cx="9789995" cy="5506872"/>
          </a:xfrm>
          <a:prstGeom prst="rect">
            <a:avLst/>
          </a:prstGeom>
        </p:spPr>
      </p:pic>
    </p:spTree>
    <p:extLst>
      <p:ext uri="{BB962C8B-B14F-4D97-AF65-F5344CB8AC3E}">
        <p14:creationId xmlns:p14="http://schemas.microsoft.com/office/powerpoint/2010/main" val="42197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395A-CC39-4C7C-99B0-BCE6A8FED918}"/>
              </a:ext>
            </a:extLst>
          </p:cNvPr>
          <p:cNvSpPr>
            <a:spLocks noGrp="1"/>
          </p:cNvSpPr>
          <p:nvPr>
            <p:ph type="title"/>
          </p:nvPr>
        </p:nvSpPr>
        <p:spPr/>
        <p:txBody>
          <a:bodyPr/>
          <a:lstStyle/>
          <a:p>
            <a:r>
              <a:rPr lang="en-US" dirty="0"/>
              <a:t>What Is GDPR?</a:t>
            </a:r>
            <a:endParaRPr lang="sv-SE" dirty="0"/>
          </a:p>
        </p:txBody>
      </p:sp>
      <p:sp>
        <p:nvSpPr>
          <p:cNvPr id="3" name="Text Placeholder 2">
            <a:extLst>
              <a:ext uri="{FF2B5EF4-FFF2-40B4-BE49-F238E27FC236}">
                <a16:creationId xmlns:a16="http://schemas.microsoft.com/office/drawing/2014/main" id="{E755AAC2-8AAC-44B0-8320-B92F60293233}"/>
              </a:ext>
            </a:extLst>
          </p:cNvPr>
          <p:cNvSpPr>
            <a:spLocks noGrp="1"/>
          </p:cNvSpPr>
          <p:nvPr>
            <p:ph type="body" sz="quarter" idx="11"/>
          </p:nvPr>
        </p:nvSpPr>
        <p:spPr/>
        <p:txBody>
          <a:bodyPr/>
          <a:lstStyle/>
          <a:p>
            <a:r>
              <a:rPr lang="en-US" dirty="0"/>
              <a:t>New EU legislation - </a:t>
            </a:r>
            <a:r>
              <a:rPr lang="en-US" b="1" dirty="0"/>
              <a:t>G</a:t>
            </a:r>
            <a:r>
              <a:rPr lang="en-US" dirty="0"/>
              <a:t>eneral </a:t>
            </a:r>
            <a:r>
              <a:rPr lang="en-US" b="1" dirty="0"/>
              <a:t>D</a:t>
            </a:r>
            <a:r>
              <a:rPr lang="en-US" dirty="0"/>
              <a:t>ata </a:t>
            </a:r>
            <a:r>
              <a:rPr lang="en-US" b="1" dirty="0"/>
              <a:t>P</a:t>
            </a:r>
            <a:r>
              <a:rPr lang="en-US" dirty="0"/>
              <a:t>rotection </a:t>
            </a:r>
            <a:r>
              <a:rPr lang="en-US" b="1" dirty="0"/>
              <a:t>R</a:t>
            </a:r>
            <a:r>
              <a:rPr lang="en-US" dirty="0"/>
              <a:t>egulation</a:t>
            </a:r>
          </a:p>
          <a:p>
            <a:r>
              <a:rPr lang="en-US" dirty="0"/>
              <a:t>GDPR is a legal framework for the collection and processing of personal information from individuals who live in the European Union (EU).</a:t>
            </a:r>
          </a:p>
          <a:p>
            <a:r>
              <a:rPr lang="en-US" dirty="0"/>
              <a:t>The Regulation applies regardless of where websites are based, it must be heeded by all sites that attract European visitors, even if they don't specifically market goods or services to EU residents.</a:t>
            </a:r>
          </a:p>
          <a:p>
            <a:r>
              <a:rPr lang="en-US" sz="2000" dirty="0"/>
              <a:t>The Regulation also applies to all processing of personal data by an organization within the EU.</a:t>
            </a:r>
          </a:p>
          <a:p>
            <a:endParaRPr lang="sv-SE" dirty="0"/>
          </a:p>
        </p:txBody>
      </p:sp>
      <p:sp>
        <p:nvSpPr>
          <p:cNvPr id="4" name="Footer Placeholder 3">
            <a:extLst>
              <a:ext uri="{FF2B5EF4-FFF2-40B4-BE49-F238E27FC236}">
                <a16:creationId xmlns:a16="http://schemas.microsoft.com/office/drawing/2014/main" id="{0713EBAD-35CD-4BDA-8FFF-F81539BBDCBD}"/>
              </a:ext>
            </a:extLst>
          </p:cNvPr>
          <p:cNvSpPr>
            <a:spLocks noGrp="1"/>
          </p:cNvSpPr>
          <p:nvPr>
            <p:ph type="ftr" sz="quarter" idx="12"/>
          </p:nvPr>
        </p:nvSpPr>
        <p:spPr/>
        <p:txBody>
          <a:bodyPr/>
          <a:lstStyle/>
          <a:p>
            <a:endParaRPr lang="sv-SE" dirty="0"/>
          </a:p>
        </p:txBody>
      </p:sp>
    </p:spTree>
    <p:extLst>
      <p:ext uri="{BB962C8B-B14F-4D97-AF65-F5344CB8AC3E}">
        <p14:creationId xmlns:p14="http://schemas.microsoft.com/office/powerpoint/2010/main" val="83152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5E29-08A6-44F8-A016-A4A87923F06C}"/>
              </a:ext>
            </a:extLst>
          </p:cNvPr>
          <p:cNvSpPr>
            <a:spLocks noGrp="1"/>
          </p:cNvSpPr>
          <p:nvPr>
            <p:ph type="title"/>
          </p:nvPr>
        </p:nvSpPr>
        <p:spPr/>
        <p:txBody>
          <a:bodyPr/>
          <a:lstStyle/>
          <a:p>
            <a:r>
              <a:rPr lang="en-US" dirty="0"/>
              <a:t>GDPR is intended to</a:t>
            </a:r>
          </a:p>
        </p:txBody>
      </p:sp>
      <p:sp>
        <p:nvSpPr>
          <p:cNvPr id="3" name="Text Placeholder 2">
            <a:extLst>
              <a:ext uri="{FF2B5EF4-FFF2-40B4-BE49-F238E27FC236}">
                <a16:creationId xmlns:a16="http://schemas.microsoft.com/office/drawing/2014/main" id="{5BDBC4FD-D93B-41E9-AADA-27AF3052032F}"/>
              </a:ext>
            </a:extLst>
          </p:cNvPr>
          <p:cNvSpPr>
            <a:spLocks noGrp="1"/>
          </p:cNvSpPr>
          <p:nvPr>
            <p:ph type="body" sz="quarter" idx="11"/>
          </p:nvPr>
        </p:nvSpPr>
        <p:spPr/>
        <p:txBody>
          <a:bodyPr/>
          <a:lstStyle/>
          <a:p>
            <a:r>
              <a:rPr lang="en-US" dirty="0"/>
              <a:t>Enforce the EU Convention on Human Rights</a:t>
            </a:r>
          </a:p>
          <a:p>
            <a:r>
              <a:rPr lang="en-US" dirty="0"/>
              <a:t>Make citizens masters of their own personal data</a:t>
            </a:r>
          </a:p>
          <a:p>
            <a:r>
              <a:rPr lang="en-US" dirty="0"/>
              <a:t>Strengthen and unify data protection for individuals within the European Union</a:t>
            </a:r>
          </a:p>
          <a:p>
            <a:r>
              <a:rPr lang="en-US" dirty="0"/>
              <a:t>Unify and simplify the regulatory environment for international businesses</a:t>
            </a:r>
            <a:endParaRPr lang="sv-SE" dirty="0"/>
          </a:p>
        </p:txBody>
      </p:sp>
      <p:sp>
        <p:nvSpPr>
          <p:cNvPr id="4" name="Footer Placeholder 3">
            <a:extLst>
              <a:ext uri="{FF2B5EF4-FFF2-40B4-BE49-F238E27FC236}">
                <a16:creationId xmlns:a16="http://schemas.microsoft.com/office/drawing/2014/main" id="{ADD51EDE-056F-4BCB-ACA6-7D24296A1CC7}"/>
              </a:ext>
            </a:extLst>
          </p:cNvPr>
          <p:cNvSpPr>
            <a:spLocks noGrp="1"/>
          </p:cNvSpPr>
          <p:nvPr>
            <p:ph type="ftr" sz="quarter" idx="12"/>
          </p:nvPr>
        </p:nvSpPr>
        <p:spPr/>
        <p:txBody>
          <a:bodyPr/>
          <a:lstStyle/>
          <a:p>
            <a:endParaRPr lang="sv-SE" dirty="0"/>
          </a:p>
        </p:txBody>
      </p:sp>
    </p:spTree>
    <p:extLst>
      <p:ext uri="{BB962C8B-B14F-4D97-AF65-F5344CB8AC3E}">
        <p14:creationId xmlns:p14="http://schemas.microsoft.com/office/powerpoint/2010/main" val="275889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5E29-08A6-44F8-A016-A4A87923F06C}"/>
              </a:ext>
            </a:extLst>
          </p:cNvPr>
          <p:cNvSpPr>
            <a:spLocks noGrp="1"/>
          </p:cNvSpPr>
          <p:nvPr>
            <p:ph type="title"/>
          </p:nvPr>
        </p:nvSpPr>
        <p:spPr/>
        <p:txBody>
          <a:bodyPr/>
          <a:lstStyle/>
          <a:p>
            <a:r>
              <a:rPr lang="en-US" dirty="0"/>
              <a:t>GDPR is intended to</a:t>
            </a:r>
          </a:p>
        </p:txBody>
      </p:sp>
      <p:sp>
        <p:nvSpPr>
          <p:cNvPr id="3" name="Text Placeholder 2">
            <a:extLst>
              <a:ext uri="{FF2B5EF4-FFF2-40B4-BE49-F238E27FC236}">
                <a16:creationId xmlns:a16="http://schemas.microsoft.com/office/drawing/2014/main" id="{5BDBC4FD-D93B-41E9-AADA-27AF3052032F}"/>
              </a:ext>
            </a:extLst>
          </p:cNvPr>
          <p:cNvSpPr>
            <a:spLocks noGrp="1"/>
          </p:cNvSpPr>
          <p:nvPr>
            <p:ph type="body" sz="quarter" idx="11"/>
          </p:nvPr>
        </p:nvSpPr>
        <p:spPr>
          <a:xfrm>
            <a:off x="571205" y="2924174"/>
            <a:ext cx="8758767" cy="2644887"/>
          </a:xfrm>
        </p:spPr>
        <p:txBody>
          <a:bodyPr/>
          <a:lstStyle/>
          <a:p>
            <a:pPr marL="0" indent="0">
              <a:buNone/>
            </a:pPr>
            <a:r>
              <a:rPr lang="en-US" b="0" i="0" dirty="0">
                <a:solidFill>
                  <a:srgbClr val="1B1B19"/>
                </a:solidFill>
                <a:effectLst/>
              </a:rPr>
              <a:t>The General Data Protection Regulation (GDPR) applies throughout the European Union and its purpose is to create a uniform and </a:t>
            </a:r>
            <a:r>
              <a:rPr lang="en-US" b="0" i="0" dirty="0" err="1">
                <a:solidFill>
                  <a:srgbClr val="1B1B19"/>
                </a:solidFill>
                <a:effectLst/>
              </a:rPr>
              <a:t>harmonised</a:t>
            </a:r>
            <a:r>
              <a:rPr lang="en-US" b="0" i="0" dirty="0">
                <a:solidFill>
                  <a:srgbClr val="1B1B19"/>
                </a:solidFill>
                <a:effectLst/>
              </a:rPr>
              <a:t> level for the protection of personal data so that the free movement of personal data within Europe is not hindered.</a:t>
            </a:r>
            <a:endParaRPr lang="sv-SE" dirty="0"/>
          </a:p>
        </p:txBody>
      </p:sp>
      <p:sp>
        <p:nvSpPr>
          <p:cNvPr id="4" name="Footer Placeholder 3">
            <a:extLst>
              <a:ext uri="{FF2B5EF4-FFF2-40B4-BE49-F238E27FC236}">
                <a16:creationId xmlns:a16="http://schemas.microsoft.com/office/drawing/2014/main" id="{ADD51EDE-056F-4BCB-ACA6-7D24296A1CC7}"/>
              </a:ext>
            </a:extLst>
          </p:cNvPr>
          <p:cNvSpPr>
            <a:spLocks noGrp="1"/>
          </p:cNvSpPr>
          <p:nvPr>
            <p:ph type="ftr" sz="quarter" idx="12"/>
          </p:nvPr>
        </p:nvSpPr>
        <p:spPr/>
        <p:txBody>
          <a:bodyPr/>
          <a:lstStyle/>
          <a:p>
            <a:endParaRPr lang="sv-SE" dirty="0"/>
          </a:p>
        </p:txBody>
      </p:sp>
    </p:spTree>
    <p:extLst>
      <p:ext uri="{BB962C8B-B14F-4D97-AF65-F5344CB8AC3E}">
        <p14:creationId xmlns:p14="http://schemas.microsoft.com/office/powerpoint/2010/main" val="221256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F4A6-8EBE-46DA-9B9E-6F302DA1AFAE}"/>
              </a:ext>
            </a:extLst>
          </p:cNvPr>
          <p:cNvSpPr>
            <a:spLocks noGrp="1"/>
          </p:cNvSpPr>
          <p:nvPr>
            <p:ph type="title"/>
          </p:nvPr>
        </p:nvSpPr>
        <p:spPr/>
        <p:txBody>
          <a:bodyPr/>
          <a:lstStyle/>
          <a:p>
            <a:r>
              <a:rPr lang="en-US" dirty="0" err="1"/>
              <a:t>Gdpr</a:t>
            </a:r>
            <a:r>
              <a:rPr lang="en-US" dirty="0"/>
              <a:t> </a:t>
            </a:r>
            <a:r>
              <a:rPr lang="sv-SE" dirty="0"/>
              <a:t>- fines and </a:t>
            </a:r>
            <a:r>
              <a:rPr lang="en-US" dirty="0"/>
              <a:t>penalties</a:t>
            </a:r>
          </a:p>
        </p:txBody>
      </p:sp>
      <p:sp>
        <p:nvSpPr>
          <p:cNvPr id="3" name="Text Placeholder 2">
            <a:extLst>
              <a:ext uri="{FF2B5EF4-FFF2-40B4-BE49-F238E27FC236}">
                <a16:creationId xmlns:a16="http://schemas.microsoft.com/office/drawing/2014/main" id="{91E9B545-F0D1-46F4-B6FE-E19E5FF079C8}"/>
              </a:ext>
            </a:extLst>
          </p:cNvPr>
          <p:cNvSpPr>
            <a:spLocks noGrp="1"/>
          </p:cNvSpPr>
          <p:nvPr>
            <p:ph type="body" sz="quarter" idx="11"/>
          </p:nvPr>
        </p:nvSpPr>
        <p:spPr/>
        <p:txBody>
          <a:bodyPr/>
          <a:lstStyle/>
          <a:p>
            <a:endParaRPr lang="sv-SE" dirty="0"/>
          </a:p>
          <a:p>
            <a:endParaRPr lang="sv-SE" dirty="0"/>
          </a:p>
          <a:p>
            <a:endParaRPr lang="sv-SE" dirty="0"/>
          </a:p>
          <a:p>
            <a:endParaRPr lang="sv-SE" dirty="0"/>
          </a:p>
          <a:p>
            <a:endParaRPr lang="sv-SE" dirty="0"/>
          </a:p>
          <a:p>
            <a:endParaRPr lang="sv-SE" dirty="0"/>
          </a:p>
          <a:p>
            <a:r>
              <a:rPr lang="sv-SE" dirty="0">
                <a:hlinkClick r:id="rId2"/>
              </a:rPr>
              <a:t>https://www.enforcementtracker.com/</a:t>
            </a:r>
            <a:endParaRPr lang="sv-SE" dirty="0"/>
          </a:p>
        </p:txBody>
      </p:sp>
      <p:sp>
        <p:nvSpPr>
          <p:cNvPr id="4" name="Footer Placeholder 3">
            <a:extLst>
              <a:ext uri="{FF2B5EF4-FFF2-40B4-BE49-F238E27FC236}">
                <a16:creationId xmlns:a16="http://schemas.microsoft.com/office/drawing/2014/main" id="{560B842C-B3FA-420A-B02F-BE77D6F2A347}"/>
              </a:ext>
            </a:extLst>
          </p:cNvPr>
          <p:cNvSpPr>
            <a:spLocks noGrp="1"/>
          </p:cNvSpPr>
          <p:nvPr>
            <p:ph type="ftr" sz="quarter" idx="12"/>
          </p:nvPr>
        </p:nvSpPr>
        <p:spPr/>
        <p:txBody>
          <a:bodyPr/>
          <a:lstStyle/>
          <a:p>
            <a:endParaRPr lang="sv-SE" dirty="0"/>
          </a:p>
        </p:txBody>
      </p:sp>
    </p:spTree>
    <p:extLst>
      <p:ext uri="{BB962C8B-B14F-4D97-AF65-F5344CB8AC3E}">
        <p14:creationId xmlns:p14="http://schemas.microsoft.com/office/powerpoint/2010/main" val="427337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objekt 9" descr="En bild som visar skärmbild, karta&#10;&#10;Automatiskt genererad beskrivning">
            <a:extLst>
              <a:ext uri="{FF2B5EF4-FFF2-40B4-BE49-F238E27FC236}">
                <a16:creationId xmlns:a16="http://schemas.microsoft.com/office/drawing/2014/main" id="{BDDB4719-2766-4F00-9FA2-0FA1354BC7AA}"/>
              </a:ext>
            </a:extLst>
          </p:cNvPr>
          <p:cNvPicPr>
            <a:picLocks noChangeAspect="1"/>
          </p:cNvPicPr>
          <p:nvPr/>
        </p:nvPicPr>
        <p:blipFill>
          <a:blip r:embed="rId2"/>
          <a:stretch>
            <a:fillRect/>
          </a:stretch>
        </p:blipFill>
        <p:spPr>
          <a:xfrm>
            <a:off x="971912" y="954173"/>
            <a:ext cx="10248175" cy="5767309"/>
          </a:xfrm>
          <a:prstGeom prst="rect">
            <a:avLst/>
          </a:prstGeom>
        </p:spPr>
      </p:pic>
      <p:sp>
        <p:nvSpPr>
          <p:cNvPr id="4" name="Platshållare för sidfot 3">
            <a:extLst>
              <a:ext uri="{FF2B5EF4-FFF2-40B4-BE49-F238E27FC236}">
                <a16:creationId xmlns:a16="http://schemas.microsoft.com/office/drawing/2014/main" id="{DA362300-669C-4100-AB01-CC62F36B154F}"/>
              </a:ext>
            </a:extLst>
          </p:cNvPr>
          <p:cNvSpPr>
            <a:spLocks noGrp="1"/>
          </p:cNvSpPr>
          <p:nvPr>
            <p:ph type="ftr" sz="quarter" idx="12"/>
          </p:nvPr>
        </p:nvSpPr>
        <p:spPr/>
        <p:txBody>
          <a:bodyPr/>
          <a:lstStyle/>
          <a:p>
            <a:endParaRPr lang="sv-SE" dirty="0"/>
          </a:p>
        </p:txBody>
      </p:sp>
      <p:pic>
        <p:nvPicPr>
          <p:cNvPr id="12" name="Bildobjekt 11">
            <a:extLst>
              <a:ext uri="{FF2B5EF4-FFF2-40B4-BE49-F238E27FC236}">
                <a16:creationId xmlns:a16="http://schemas.microsoft.com/office/drawing/2014/main" id="{FF9E0F0F-0DE5-4E69-BFF1-DC0527CE3B62}"/>
              </a:ext>
            </a:extLst>
          </p:cNvPr>
          <p:cNvPicPr>
            <a:picLocks noChangeAspect="1"/>
          </p:cNvPicPr>
          <p:nvPr/>
        </p:nvPicPr>
        <p:blipFill>
          <a:blip r:embed="rId3"/>
          <a:stretch>
            <a:fillRect/>
          </a:stretch>
        </p:blipFill>
        <p:spPr>
          <a:xfrm>
            <a:off x="2356210" y="680737"/>
            <a:ext cx="3739790" cy="4825535"/>
          </a:xfrm>
          <a:prstGeom prst="rect">
            <a:avLst/>
          </a:prstGeom>
        </p:spPr>
      </p:pic>
      <p:pic>
        <p:nvPicPr>
          <p:cNvPr id="14" name="Bildobjekt 13">
            <a:extLst>
              <a:ext uri="{FF2B5EF4-FFF2-40B4-BE49-F238E27FC236}">
                <a16:creationId xmlns:a16="http://schemas.microsoft.com/office/drawing/2014/main" id="{168D953A-9214-4F11-BEBD-CDE85352A0CB}"/>
              </a:ext>
            </a:extLst>
          </p:cNvPr>
          <p:cNvPicPr>
            <a:picLocks noChangeAspect="1"/>
          </p:cNvPicPr>
          <p:nvPr/>
        </p:nvPicPr>
        <p:blipFill>
          <a:blip r:embed="rId4"/>
          <a:stretch>
            <a:fillRect/>
          </a:stretch>
        </p:blipFill>
        <p:spPr>
          <a:xfrm>
            <a:off x="5310091" y="2776741"/>
            <a:ext cx="2843309" cy="2843309"/>
          </a:xfrm>
          <a:prstGeom prst="rect">
            <a:avLst/>
          </a:prstGeom>
        </p:spPr>
      </p:pic>
    </p:spTree>
    <p:extLst>
      <p:ext uri="{BB962C8B-B14F-4D97-AF65-F5344CB8AC3E}">
        <p14:creationId xmlns:p14="http://schemas.microsoft.com/office/powerpoint/2010/main" val="419920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0"/>
                                        </p:tgtEl>
                                      </p:cBhvr>
                                    </p:animEffect>
                                    <p:set>
                                      <p:cBhvr>
                                        <p:cTn id="7" dur="1" fill="hold">
                                          <p:stCondLst>
                                            <p:cond delay="19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C6F2-8849-4732-9629-C6BCB5456040}"/>
              </a:ext>
            </a:extLst>
          </p:cNvPr>
          <p:cNvSpPr>
            <a:spLocks noGrp="1"/>
          </p:cNvSpPr>
          <p:nvPr>
            <p:ph type="title"/>
          </p:nvPr>
        </p:nvSpPr>
        <p:spPr/>
        <p:txBody>
          <a:bodyPr/>
          <a:lstStyle/>
          <a:p>
            <a:r>
              <a:rPr lang="en-US" dirty="0"/>
              <a:t>What is personal data?</a:t>
            </a:r>
          </a:p>
        </p:txBody>
      </p:sp>
      <p:sp>
        <p:nvSpPr>
          <p:cNvPr id="4" name="Footer Placeholder 3">
            <a:extLst>
              <a:ext uri="{FF2B5EF4-FFF2-40B4-BE49-F238E27FC236}">
                <a16:creationId xmlns:a16="http://schemas.microsoft.com/office/drawing/2014/main" id="{54165439-70F4-44D3-897F-65BCFD5BE14E}"/>
              </a:ext>
            </a:extLst>
          </p:cNvPr>
          <p:cNvSpPr>
            <a:spLocks noGrp="1"/>
          </p:cNvSpPr>
          <p:nvPr>
            <p:ph type="ftr" sz="quarter" idx="12"/>
          </p:nvPr>
        </p:nvSpPr>
        <p:spPr/>
        <p:txBody>
          <a:bodyPr/>
          <a:lstStyle/>
          <a:p>
            <a:endParaRPr lang="sv-SE" dirty="0"/>
          </a:p>
        </p:txBody>
      </p:sp>
      <p:sp>
        <p:nvSpPr>
          <p:cNvPr id="5" name="Rectangle 4">
            <a:extLst>
              <a:ext uri="{FF2B5EF4-FFF2-40B4-BE49-F238E27FC236}">
                <a16:creationId xmlns:a16="http://schemas.microsoft.com/office/drawing/2014/main" id="{76D52D93-7259-40B0-9299-62123C717813}"/>
              </a:ext>
            </a:extLst>
          </p:cNvPr>
          <p:cNvSpPr/>
          <p:nvPr/>
        </p:nvSpPr>
        <p:spPr>
          <a:xfrm>
            <a:off x="3746433" y="3685037"/>
            <a:ext cx="3149037" cy="990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6" name="Straight Arrow Connector 5">
            <a:extLst>
              <a:ext uri="{FF2B5EF4-FFF2-40B4-BE49-F238E27FC236}">
                <a16:creationId xmlns:a16="http://schemas.microsoft.com/office/drawing/2014/main" id="{DF5C526E-5DE3-4BCB-8059-8EB044AA1127}"/>
              </a:ext>
            </a:extLst>
          </p:cNvPr>
          <p:cNvCxnSpPr/>
          <p:nvPr/>
        </p:nvCxnSpPr>
        <p:spPr>
          <a:xfrm flipH="1">
            <a:off x="1843678" y="3776981"/>
            <a:ext cx="19287" cy="89806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1E30E25-608A-4BCB-88BE-9A988D0505A4}"/>
              </a:ext>
            </a:extLst>
          </p:cNvPr>
          <p:cNvSpPr/>
          <p:nvPr/>
        </p:nvSpPr>
        <p:spPr>
          <a:xfrm>
            <a:off x="1141965" y="2172334"/>
            <a:ext cx="1512150" cy="1805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Text Placeholder 2">
            <a:extLst>
              <a:ext uri="{FF2B5EF4-FFF2-40B4-BE49-F238E27FC236}">
                <a16:creationId xmlns:a16="http://schemas.microsoft.com/office/drawing/2014/main" id="{BD09DAAB-34E3-4F11-AA55-BC782EDE9231}"/>
              </a:ext>
            </a:extLst>
          </p:cNvPr>
          <p:cNvSpPr txBox="1">
            <a:spLocks/>
          </p:cNvSpPr>
          <p:nvPr/>
        </p:nvSpPr>
        <p:spPr>
          <a:xfrm>
            <a:off x="3746435" y="2010762"/>
            <a:ext cx="3149038" cy="888167"/>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585858"/>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585858"/>
                </a:solidFill>
                <a:latin typeface="+mj-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sz="1600" kern="1200">
                <a:solidFill>
                  <a:srgbClr val="585858"/>
                </a:solidFill>
                <a:latin typeface="+mj-lt"/>
                <a:ea typeface="+mn-ea"/>
                <a:cs typeface="+mn-cs"/>
              </a:defRPr>
            </a:lvl3pPr>
            <a:lvl4pPr marL="1600200" indent="-228600" algn="l" defTabSz="914400" rtl="0" eaLnBrk="1" latinLnBrk="0" hangingPunct="1">
              <a:lnSpc>
                <a:spcPct val="90000"/>
              </a:lnSpc>
              <a:spcBef>
                <a:spcPts val="500"/>
              </a:spcBef>
              <a:buFont typeface="Times New Roman" panose="02020603050405020304" pitchFamily="18" charset="0"/>
              <a:buChar char="-"/>
              <a:defRPr sz="1400" kern="1200">
                <a:solidFill>
                  <a:srgbClr val="58585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2000"/>
              </a:lnSpc>
              <a:buFont typeface="Arial" panose="020B0604020202020204" pitchFamily="34" charset="0"/>
              <a:buNone/>
            </a:pPr>
            <a:r>
              <a:rPr lang="en-US" sz="1600" dirty="0">
                <a:solidFill>
                  <a:schemeClr val="tx1"/>
                </a:solidFill>
              </a:rPr>
              <a:t>Any information that directly or indirectly can be attributed to a living person.</a:t>
            </a:r>
          </a:p>
        </p:txBody>
      </p:sp>
      <p:sp>
        <p:nvSpPr>
          <p:cNvPr id="10" name="Text Placeholder 2">
            <a:extLst>
              <a:ext uri="{FF2B5EF4-FFF2-40B4-BE49-F238E27FC236}">
                <a16:creationId xmlns:a16="http://schemas.microsoft.com/office/drawing/2014/main" id="{07768A0A-8834-42B5-BCD8-54A8B93C5882}"/>
              </a:ext>
            </a:extLst>
          </p:cNvPr>
          <p:cNvSpPr txBox="1">
            <a:spLocks/>
          </p:cNvSpPr>
          <p:nvPr/>
        </p:nvSpPr>
        <p:spPr>
          <a:xfrm>
            <a:off x="3952589" y="3977484"/>
            <a:ext cx="2756294" cy="556856"/>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sv-SE" sz="2400" cap="all" dirty="0">
                <a:solidFill>
                  <a:schemeClr val="bg1"/>
                </a:solidFill>
                <a:latin typeface="+mj-lt"/>
              </a:rPr>
              <a:t>Personal data</a:t>
            </a:r>
          </a:p>
        </p:txBody>
      </p:sp>
      <p:sp>
        <p:nvSpPr>
          <p:cNvPr id="11" name="Text Placeholder 2">
            <a:extLst>
              <a:ext uri="{FF2B5EF4-FFF2-40B4-BE49-F238E27FC236}">
                <a16:creationId xmlns:a16="http://schemas.microsoft.com/office/drawing/2014/main" id="{426DA780-50A6-4A25-B32B-6B256F928FE9}"/>
              </a:ext>
            </a:extLst>
          </p:cNvPr>
          <p:cNvSpPr txBox="1">
            <a:spLocks/>
          </p:cNvSpPr>
          <p:nvPr/>
        </p:nvSpPr>
        <p:spPr>
          <a:xfrm>
            <a:off x="1334365" y="2220879"/>
            <a:ext cx="1227539" cy="1755528"/>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bg1"/>
                </a:solidFill>
              </a:rPr>
              <a:t>Direct</a:t>
            </a:r>
          </a:p>
          <a:p>
            <a:pPr marL="0" indent="0">
              <a:buNone/>
            </a:pPr>
            <a:r>
              <a:rPr lang="en-US" sz="1600" dirty="0">
                <a:solidFill>
                  <a:schemeClr val="bg1"/>
                </a:solidFill>
              </a:rPr>
              <a:t>Indirect</a:t>
            </a:r>
          </a:p>
          <a:p>
            <a:pPr marL="0" indent="0">
              <a:buNone/>
            </a:pPr>
            <a:r>
              <a:rPr lang="en-US" sz="1600" dirty="0">
                <a:solidFill>
                  <a:schemeClr val="bg1"/>
                </a:solidFill>
              </a:rPr>
              <a:t>Objective</a:t>
            </a:r>
          </a:p>
          <a:p>
            <a:pPr marL="0" indent="0">
              <a:buNone/>
            </a:pPr>
            <a:r>
              <a:rPr lang="en-US" sz="1600" dirty="0">
                <a:solidFill>
                  <a:schemeClr val="bg1"/>
                </a:solidFill>
              </a:rPr>
              <a:t>Subjective</a:t>
            </a:r>
          </a:p>
          <a:p>
            <a:pPr marL="0" indent="0">
              <a:buNone/>
            </a:pPr>
            <a:r>
              <a:rPr lang="en-US" sz="1600" dirty="0">
                <a:solidFill>
                  <a:schemeClr val="bg1"/>
                </a:solidFill>
              </a:rPr>
              <a:t>Encrypted</a:t>
            </a:r>
          </a:p>
        </p:txBody>
      </p:sp>
      <p:sp>
        <p:nvSpPr>
          <p:cNvPr id="12" name="Text Placeholder 2">
            <a:extLst>
              <a:ext uri="{FF2B5EF4-FFF2-40B4-BE49-F238E27FC236}">
                <a16:creationId xmlns:a16="http://schemas.microsoft.com/office/drawing/2014/main" id="{B86C2603-4771-4B6D-A21E-91443A150921}"/>
              </a:ext>
            </a:extLst>
          </p:cNvPr>
          <p:cNvSpPr txBox="1">
            <a:spLocks/>
          </p:cNvSpPr>
          <p:nvPr/>
        </p:nvSpPr>
        <p:spPr>
          <a:xfrm>
            <a:off x="1075091" y="4729025"/>
            <a:ext cx="2344666" cy="1992457"/>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2000"/>
              </a:lnSpc>
              <a:buNone/>
            </a:pPr>
            <a:r>
              <a:rPr lang="en-US" sz="1600" dirty="0">
                <a:solidFill>
                  <a:schemeClr val="tx1"/>
                </a:solidFill>
              </a:rPr>
              <a:t>Name, </a:t>
            </a:r>
            <a:r>
              <a:rPr lang="en-US" sz="1600" dirty="0" err="1">
                <a:solidFill>
                  <a:schemeClr val="tx1"/>
                </a:solidFill>
              </a:rPr>
              <a:t>adress</a:t>
            </a:r>
            <a:r>
              <a:rPr lang="en-US" sz="1600" dirty="0">
                <a:solidFill>
                  <a:schemeClr val="tx1"/>
                </a:solidFill>
              </a:rPr>
              <a:t>, postal code, social security number, car registration number, pictures, voice recordings, videos etc.</a:t>
            </a:r>
          </a:p>
        </p:txBody>
      </p:sp>
      <p:cxnSp>
        <p:nvCxnSpPr>
          <p:cNvPr id="14" name="Straight Arrow Connector 13">
            <a:extLst>
              <a:ext uri="{FF2B5EF4-FFF2-40B4-BE49-F238E27FC236}">
                <a16:creationId xmlns:a16="http://schemas.microsoft.com/office/drawing/2014/main" id="{5A948299-F5C6-4E46-B200-634C55FE322A}"/>
              </a:ext>
            </a:extLst>
          </p:cNvPr>
          <p:cNvCxnSpPr>
            <a:cxnSpLocks/>
          </p:cNvCxnSpPr>
          <p:nvPr/>
        </p:nvCxnSpPr>
        <p:spPr>
          <a:xfrm>
            <a:off x="5320952" y="2984004"/>
            <a:ext cx="1" cy="61595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88B68909-42FD-4D8A-A822-75BA2D0CF8FE}"/>
              </a:ext>
            </a:extLst>
          </p:cNvPr>
          <p:cNvSpPr txBox="1">
            <a:spLocks/>
          </p:cNvSpPr>
          <p:nvPr/>
        </p:nvSpPr>
        <p:spPr>
          <a:xfrm>
            <a:off x="7951341" y="2694587"/>
            <a:ext cx="3878141" cy="3062848"/>
          </a:xfrm>
          <a:prstGeom prst="rect">
            <a:avLst/>
          </a:prstGeom>
        </p:spPr>
        <p:txBody>
          <a:bodyPr/>
          <a:lstStyle>
            <a:lvl1pPr marL="342000" indent="-342000" algn="l" defTabSz="914400" rtl="0" eaLnBrk="1" latinLnBrk="0" hangingPunct="1">
              <a:lnSpc>
                <a:spcPct val="90000"/>
              </a:lnSpc>
              <a:spcBef>
                <a:spcPts val="1000"/>
              </a:spcBef>
              <a:buFont typeface="Arial" panose="020B0604020202020204" pitchFamily="34" charset="0"/>
              <a:buChar char="•"/>
              <a:defRPr sz="2000" kern="1200" baseline="0">
                <a:solidFill>
                  <a:srgbClr val="787878"/>
                </a:solidFill>
                <a:latin typeface="BentonSans Regular" panose="02000503000000020004" pitchFamily="50" charset="0"/>
                <a:ea typeface="+mn-ea"/>
                <a:cs typeface="+mn-cs"/>
              </a:defRPr>
            </a:lvl1pPr>
            <a:lvl2pPr marL="685800" indent="-228600" algn="l" defTabSz="914400" rtl="0" eaLnBrk="1" latinLnBrk="0" hangingPunct="1">
              <a:lnSpc>
                <a:spcPct val="90000"/>
              </a:lnSpc>
              <a:spcBef>
                <a:spcPts val="500"/>
              </a:spcBef>
              <a:buFont typeface="BentonSans Regular" panose="02000503000000020004" pitchFamily="50" charset="0"/>
              <a:buChar char="–"/>
              <a:defRPr sz="1800" kern="1200" baseline="0">
                <a:solidFill>
                  <a:srgbClr val="78787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2000"/>
              </a:lnSpc>
              <a:buNone/>
            </a:pPr>
            <a:r>
              <a:rPr lang="sv-SE" sz="1600" b="1" dirty="0">
                <a:solidFill>
                  <a:schemeClr val="accent2"/>
                </a:solidFill>
              </a:rPr>
              <a:t>SENSITIVE PERSONAL DATA:</a:t>
            </a:r>
          </a:p>
          <a:p>
            <a:pPr marL="0" indent="0">
              <a:buNone/>
            </a:pPr>
            <a:r>
              <a:rPr lang="en-US" sz="1600" b="1" dirty="0">
                <a:solidFill>
                  <a:schemeClr val="accent2"/>
                </a:solidFill>
              </a:rPr>
              <a:t>- race or ethnic origin</a:t>
            </a:r>
          </a:p>
          <a:p>
            <a:pPr marL="0" indent="0">
              <a:buNone/>
            </a:pPr>
            <a:r>
              <a:rPr lang="en-US" sz="1600" b="1" dirty="0">
                <a:solidFill>
                  <a:schemeClr val="accent2"/>
                </a:solidFill>
              </a:rPr>
              <a:t>- political opinions</a:t>
            </a:r>
          </a:p>
          <a:p>
            <a:pPr marL="0" indent="0">
              <a:buNone/>
            </a:pPr>
            <a:r>
              <a:rPr lang="en-US" sz="1600" b="1" dirty="0">
                <a:solidFill>
                  <a:schemeClr val="accent2"/>
                </a:solidFill>
              </a:rPr>
              <a:t>- religious or philosophical beliefs</a:t>
            </a:r>
          </a:p>
          <a:p>
            <a:pPr marL="0" indent="0">
              <a:buNone/>
            </a:pPr>
            <a:r>
              <a:rPr lang="en-US" sz="1600" b="1" dirty="0">
                <a:solidFill>
                  <a:schemeClr val="accent2"/>
                </a:solidFill>
              </a:rPr>
              <a:t>- trade-union membership</a:t>
            </a:r>
          </a:p>
          <a:p>
            <a:pPr marL="0" indent="0">
              <a:buNone/>
            </a:pPr>
            <a:r>
              <a:rPr lang="en-US" sz="1600" b="1" dirty="0">
                <a:solidFill>
                  <a:schemeClr val="accent2"/>
                </a:solidFill>
              </a:rPr>
              <a:t>- health or sex life and sexual orientation</a:t>
            </a:r>
          </a:p>
          <a:p>
            <a:pPr marL="0" indent="0">
              <a:buNone/>
            </a:pPr>
            <a:r>
              <a:rPr lang="en-US" sz="1600" b="1" dirty="0">
                <a:solidFill>
                  <a:schemeClr val="accent2"/>
                </a:solidFill>
              </a:rPr>
              <a:t>- genetic or biometric data</a:t>
            </a:r>
          </a:p>
          <a:p>
            <a:pPr marL="0" indent="0">
              <a:lnSpc>
                <a:spcPct val="102000"/>
              </a:lnSpc>
              <a:buNone/>
            </a:pPr>
            <a:endParaRPr lang="sv-SE" sz="1600" dirty="0">
              <a:solidFill>
                <a:schemeClr val="tx1"/>
              </a:solidFill>
            </a:endParaRPr>
          </a:p>
        </p:txBody>
      </p:sp>
      <p:cxnSp>
        <p:nvCxnSpPr>
          <p:cNvPr id="17" name="Straight Arrow Connector 16">
            <a:extLst>
              <a:ext uri="{FF2B5EF4-FFF2-40B4-BE49-F238E27FC236}">
                <a16:creationId xmlns:a16="http://schemas.microsoft.com/office/drawing/2014/main" id="{135C8D58-BAB5-4CCB-A967-C628EED9CF9B}"/>
              </a:ext>
            </a:extLst>
          </p:cNvPr>
          <p:cNvCxnSpPr>
            <a:cxnSpLocks/>
          </p:cNvCxnSpPr>
          <p:nvPr/>
        </p:nvCxnSpPr>
        <p:spPr>
          <a:xfrm flipH="1">
            <a:off x="7084395" y="4200752"/>
            <a:ext cx="677372"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080751"/>
      </p:ext>
    </p:extLst>
  </p:cSld>
  <p:clrMapOvr>
    <a:masterClrMapping/>
  </p:clrMapOvr>
</p:sld>
</file>

<file path=ppt/theme/theme1.xml><?xml version="1.0" encoding="utf-8"?>
<a:theme xmlns:a="http://schemas.openxmlformats.org/drawingml/2006/main" name="White">
  <a:themeElements>
    <a:clrScheme name="JU Colors">
      <a:dk1>
        <a:sysClr val="windowText" lastClr="000000"/>
      </a:dk1>
      <a:lt1>
        <a:sysClr val="window" lastClr="FFFFFF"/>
      </a:lt1>
      <a:dk2>
        <a:srgbClr val="787878"/>
      </a:dk2>
      <a:lt2>
        <a:srgbClr val="E7E6E6"/>
      </a:lt2>
      <a:accent1>
        <a:srgbClr val="961B77"/>
      </a:accent1>
      <a:accent2>
        <a:srgbClr val="003865"/>
      </a:accent2>
      <a:accent3>
        <a:srgbClr val="FFB500"/>
      </a:accent3>
      <a:accent4>
        <a:srgbClr val="55AAA7"/>
      </a:accent4>
      <a:accent5>
        <a:srgbClr val="EBEBDF"/>
      </a:accent5>
      <a:accent6>
        <a:srgbClr val="FFFFFF"/>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31B9445-C2ED-44B8-BD61-BA0155C00DA9}" vid="{71DCF333-CBBD-468A-89FD-3DADAA13C015}"/>
    </a:ext>
  </a:extLst>
</a:theme>
</file>

<file path=ppt/theme/theme2.xml><?xml version="1.0" encoding="utf-8"?>
<a:theme xmlns:a="http://schemas.openxmlformats.org/drawingml/2006/main" name="Gray">
  <a:themeElements>
    <a:clrScheme name="JU COLORS">
      <a:dk1>
        <a:sysClr val="windowText" lastClr="000000"/>
      </a:dk1>
      <a:lt1>
        <a:sysClr val="window" lastClr="FFFFFF"/>
      </a:lt1>
      <a:dk2>
        <a:srgbClr val="787878"/>
      </a:dk2>
      <a:lt2>
        <a:srgbClr val="E7E6E6"/>
      </a:lt2>
      <a:accent1>
        <a:srgbClr val="961B77"/>
      </a:accent1>
      <a:accent2>
        <a:srgbClr val="003865"/>
      </a:accent2>
      <a:accent3>
        <a:srgbClr val="FFB500"/>
      </a:accent3>
      <a:accent4>
        <a:srgbClr val="55AAA7"/>
      </a:accent4>
      <a:accent5>
        <a:srgbClr val="EBEBDF"/>
      </a:accent5>
      <a:accent6>
        <a:srgbClr val="FFFFFF"/>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31B9445-C2ED-44B8-BD61-BA0155C00DA9}" vid="{5C8B3E66-AF5D-4376-8B86-CB8DD119B76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29539735DF5C449B2F8D77A247FE23" ma:contentTypeVersion="6" ma:contentTypeDescription="Create a new document." ma:contentTypeScope="" ma:versionID="e5df9fcc2955204daec3b2baf7f71583">
  <xsd:schema xmlns:xsd="http://www.w3.org/2001/XMLSchema" xmlns:xs="http://www.w3.org/2001/XMLSchema" xmlns:p="http://schemas.microsoft.com/office/2006/metadata/properties" xmlns:ns1="http://schemas.microsoft.com/sharepoint/v3" xmlns:ns2="080dbfe1-4607-4627-a499-63d569565dd5" targetNamespace="http://schemas.microsoft.com/office/2006/metadata/properties" ma:root="true" ma:fieldsID="415418e1af0dfd3855384ecfc5ed69d1" ns1:_="" ns2:_="">
    <xsd:import namespace="http://schemas.microsoft.com/sharepoint/v3"/>
    <xsd:import namespace="080dbfe1-4607-4627-a499-63d569565dd5"/>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0dbfe1-4607-4627-a499-63d569565d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36C8C8-2468-418F-A9E6-94C8B491B4B1}"/>
</file>

<file path=customXml/itemProps2.xml><?xml version="1.0" encoding="utf-8"?>
<ds:datastoreItem xmlns:ds="http://schemas.openxmlformats.org/officeDocument/2006/customXml" ds:itemID="{A8713C3B-C5B8-4674-B959-38A14C66B0EE}">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68313229-A372-441B-93E9-5140752B4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206</TotalTime>
  <Words>1320</Words>
  <Application>Microsoft Office PowerPoint</Application>
  <PresentationFormat>Widescreen</PresentationFormat>
  <Paragraphs>155</Paragraphs>
  <Slides>26</Slides>
  <Notes>1</Notes>
  <HiddenSlides>0</HiddenSlides>
  <MMClips>2</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BentonSans Regular</vt:lpstr>
      <vt:lpstr>Calibri</vt:lpstr>
      <vt:lpstr>Times New Roman</vt:lpstr>
      <vt:lpstr>Wingdings</vt:lpstr>
      <vt:lpstr>White</vt:lpstr>
      <vt:lpstr>Gray</vt:lpstr>
      <vt:lpstr>Web development and privacy</vt:lpstr>
      <vt:lpstr>Part 1 – Introduction to GDPR</vt:lpstr>
      <vt:lpstr>Introduction - Films</vt:lpstr>
      <vt:lpstr>What Is GDPR?</vt:lpstr>
      <vt:lpstr>GDPR is intended to</vt:lpstr>
      <vt:lpstr>GDPR is intended to</vt:lpstr>
      <vt:lpstr>Gdpr - fines and penalties</vt:lpstr>
      <vt:lpstr>PowerPoint Presentation</vt:lpstr>
      <vt:lpstr>What is personal data?</vt:lpstr>
      <vt:lpstr>PROCESSING PERSONAL DATA</vt:lpstr>
      <vt:lpstr>Definitions of key roles  </vt:lpstr>
      <vt:lpstr>DATA PROCESSING - PRINCIPLES</vt:lpstr>
      <vt:lpstr>Lawful basis for processing</vt:lpstr>
      <vt:lpstr>considerations</vt:lpstr>
      <vt:lpstr>PART 2 - E-Privacy directive</vt:lpstr>
      <vt:lpstr>Introduction - Films</vt:lpstr>
      <vt:lpstr>The e-privacy directive (EPD)</vt:lpstr>
      <vt:lpstr>The E-privacy direktive and cookies</vt:lpstr>
      <vt:lpstr>precedent – eu Court</vt:lpstr>
      <vt:lpstr>Consent in gdpr</vt:lpstr>
      <vt:lpstr>Checklist - web development </vt:lpstr>
      <vt:lpstr>PowerPoint Presentation</vt:lpstr>
      <vt:lpstr>Cookies – the good, the bad and the ugly</vt:lpstr>
      <vt:lpstr>Resources</vt:lpstr>
      <vt:lpstr>PowerPoint Presentation</vt:lpstr>
      <vt:lpstr>Qa om cookies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for web </dc:title>
  <dc:creator>Oskar Westergren</dc:creator>
  <cp:lastModifiedBy>Oskar Westergren</cp:lastModifiedBy>
  <cp:revision>34</cp:revision>
  <dcterms:created xsi:type="dcterms:W3CDTF">2020-09-03T10:01:52Z</dcterms:created>
  <dcterms:modified xsi:type="dcterms:W3CDTF">2020-09-14T12:10:03Z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0x0101001729539735DF5C449B2F8D77A247FE23</vt:lpwstr>
  </property>
</Properties>
</file>