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25" r:id="rId4"/>
    <p:sldId id="326" r:id="rId5"/>
    <p:sldId id="327" r:id="rId6"/>
    <p:sldId id="328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  <a:srgbClr val="C0C0C0"/>
    <a:srgbClr val="F2F2F2"/>
    <a:srgbClr val="EAEAEA"/>
    <a:srgbClr val="787878"/>
    <a:srgbClr val="FFB500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01" autoAdjust="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2018-10-09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2018-10-09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lightsail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078" y="1122363"/>
            <a:ext cx="11783922" cy="2387600"/>
          </a:xfrm>
        </p:spPr>
        <p:txBody>
          <a:bodyPr>
            <a:normAutofit/>
          </a:bodyPr>
          <a:lstStyle/>
          <a:p>
            <a:r>
              <a:rPr lang="en-US" sz="4700" dirty="0"/>
              <a:t>Running Node.js on LightSail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Lecturer at 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401559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Lightsail</a:t>
            </a:r>
            <a:r>
              <a:rPr lang="en-US" dirty="0"/>
              <a:t>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690688"/>
            <a:ext cx="10445687" cy="9961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One of Amazon's services we can use to run Node.js applications.</a:t>
            </a:r>
          </a:p>
          <a:p>
            <a:r>
              <a:rPr lang="en-US" dirty="0">
                <a:hlinkClick r:id="rId2"/>
              </a:rPr>
              <a:t>https://aws.amazon.com/lightsail/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39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Proxy 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044581-7D51-48E2-BB1D-FD023C66A8D3}"/>
              </a:ext>
            </a:extLst>
          </p:cNvPr>
          <p:cNvSpPr/>
          <p:nvPr/>
        </p:nvSpPr>
        <p:spPr>
          <a:xfrm>
            <a:off x="1640265" y="1870188"/>
            <a:ext cx="1074656" cy="1084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BAA995-D07B-4B63-888C-25F32C536025}"/>
              </a:ext>
            </a:extLst>
          </p:cNvPr>
          <p:cNvSpPr/>
          <p:nvPr/>
        </p:nvSpPr>
        <p:spPr>
          <a:xfrm>
            <a:off x="5648228" y="1163178"/>
            <a:ext cx="4985207" cy="2498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Server 1.2.3.4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0868AD-D5B3-4F29-8868-EFF3F52A807A}"/>
              </a:ext>
            </a:extLst>
          </p:cNvPr>
          <p:cNvSpPr/>
          <p:nvPr/>
        </p:nvSpPr>
        <p:spPr>
          <a:xfrm>
            <a:off x="5803766" y="1870187"/>
            <a:ext cx="1140644" cy="10840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CC3754-A08C-4D90-9FA0-6EE4CF1AF62D}"/>
              </a:ext>
            </a:extLst>
          </p:cNvPr>
          <p:cNvSpPr/>
          <p:nvPr/>
        </p:nvSpPr>
        <p:spPr>
          <a:xfrm>
            <a:off x="9426805" y="1485375"/>
            <a:ext cx="1003955" cy="754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D6D97E-642E-4B51-8678-65347645B299}"/>
              </a:ext>
            </a:extLst>
          </p:cNvPr>
          <p:cNvSpPr/>
          <p:nvPr/>
        </p:nvSpPr>
        <p:spPr>
          <a:xfrm>
            <a:off x="9426805" y="2581303"/>
            <a:ext cx="1003955" cy="7541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App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9F12BA-0735-4FB0-8C65-EB7A5C2C2A2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714921" y="2412230"/>
            <a:ext cx="29333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317611-AD9A-4139-9A9A-0377534D396E}"/>
              </a:ext>
            </a:extLst>
          </p:cNvPr>
          <p:cNvSpPr txBox="1"/>
          <p:nvPr/>
        </p:nvSpPr>
        <p:spPr>
          <a:xfrm>
            <a:off x="2813902" y="1870188"/>
            <a:ext cx="283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http://1.2.3.4/kodi/home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99B52-8357-4AB5-B0B7-829EB272BF7F}"/>
              </a:ext>
            </a:extLst>
          </p:cNvPr>
          <p:cNvSpPr txBox="1"/>
          <p:nvPr/>
        </p:nvSpPr>
        <p:spPr>
          <a:xfrm>
            <a:off x="2780907" y="2625845"/>
            <a:ext cx="295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http://1.2.3.4/miga/home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8AAD13-CE25-4C0B-B8D9-0E51AC9B144A}"/>
              </a:ext>
            </a:extLst>
          </p:cNvPr>
          <p:cNvSpPr txBox="1"/>
          <p:nvPr/>
        </p:nvSpPr>
        <p:spPr>
          <a:xfrm>
            <a:off x="7033960" y="1582191"/>
            <a:ext cx="2392845" cy="36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localhost:3000/home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9BCAAF-4581-4B2F-A8E6-2DA579ABF9FD}"/>
              </a:ext>
            </a:extLst>
          </p:cNvPr>
          <p:cNvSpPr txBox="1"/>
          <p:nvPr/>
        </p:nvSpPr>
        <p:spPr>
          <a:xfrm>
            <a:off x="7033959" y="2821161"/>
            <a:ext cx="2392846" cy="372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localhost:8080/home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665D5B-7964-403F-B85E-EEC715D0C8E5}"/>
              </a:ext>
            </a:extLst>
          </p:cNvPr>
          <p:cNvCxnSpPr>
            <a:cxnSpLocks/>
          </p:cNvCxnSpPr>
          <p:nvPr/>
        </p:nvCxnSpPr>
        <p:spPr>
          <a:xfrm>
            <a:off x="6944410" y="2032858"/>
            <a:ext cx="24823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5A00A4-1790-43D2-BE7A-4221D017E71C}"/>
              </a:ext>
            </a:extLst>
          </p:cNvPr>
          <p:cNvCxnSpPr>
            <a:cxnSpLocks/>
          </p:cNvCxnSpPr>
          <p:nvPr/>
        </p:nvCxnSpPr>
        <p:spPr>
          <a:xfrm>
            <a:off x="6944410" y="2786214"/>
            <a:ext cx="24823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4F46C880-AC52-457D-A48F-60CFA6691E23}"/>
              </a:ext>
            </a:extLst>
          </p:cNvPr>
          <p:cNvSpPr txBox="1">
            <a:spLocks/>
          </p:cNvSpPr>
          <p:nvPr/>
        </p:nvSpPr>
        <p:spPr>
          <a:xfrm>
            <a:off x="967818" y="6225317"/>
            <a:ext cx="6353667" cy="3485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fi-FI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/opt/bitnami/ctlscript.sh </a:t>
            </a:r>
            <a:r>
              <a:rPr lang="fi-FI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</a:t>
            </a:r>
            <a:r>
              <a:rPr lang="fi-FI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apache</a:t>
            </a:r>
            <a:endParaRPr lang="fi-FI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BC43CC41-E860-4574-9291-F33E791C0E4E}"/>
              </a:ext>
            </a:extLst>
          </p:cNvPr>
          <p:cNvSpPr txBox="1">
            <a:spLocks/>
          </p:cNvSpPr>
          <p:nvPr/>
        </p:nvSpPr>
        <p:spPr>
          <a:xfrm>
            <a:off x="424206" y="4003451"/>
            <a:ext cx="7277493" cy="14811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i-FI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ProxyPass</a:t>
            </a:r>
            <a:r>
              <a:rPr lang="fi-FI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fi-FI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kodi</a:t>
            </a:r>
            <a:r>
              <a:rPr lang="fi-FI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http://127.0.0.1:3000</a:t>
            </a:r>
          </a:p>
          <a:p>
            <a:pPr marL="0" indent="0">
              <a:buNone/>
            </a:pPr>
            <a:r>
              <a:rPr lang="fi-FI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ProxyPassReverse</a:t>
            </a:r>
            <a:r>
              <a:rPr lang="fi-FI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fi-FI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kodi</a:t>
            </a:r>
            <a:r>
              <a:rPr lang="fi-FI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http://127.0.0.1:3000</a:t>
            </a:r>
          </a:p>
          <a:p>
            <a:pPr marL="0" indent="0">
              <a:buNone/>
            </a:pPr>
            <a:r>
              <a:rPr lang="fi-FI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ProxyPass</a:t>
            </a:r>
            <a:r>
              <a:rPr lang="fi-FI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fi-FI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miga</a:t>
            </a:r>
            <a:r>
              <a:rPr lang="fi-FI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http://127.0.0.1:8080</a:t>
            </a:r>
          </a:p>
          <a:p>
            <a:pPr marL="0" indent="0">
              <a:buNone/>
            </a:pPr>
            <a:r>
              <a:rPr lang="fi-FI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ProxyPassReverse</a:t>
            </a:r>
            <a:r>
              <a:rPr lang="fi-FI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fi-FI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miga</a:t>
            </a:r>
            <a:r>
              <a:rPr lang="fi-FI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http://127.0.0.1:8080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421014-F82B-4366-A928-C0701406A910}"/>
              </a:ext>
            </a:extLst>
          </p:cNvPr>
          <p:cNvSpPr txBox="1"/>
          <p:nvPr/>
        </p:nvSpPr>
        <p:spPr>
          <a:xfrm>
            <a:off x="424206" y="5572673"/>
            <a:ext cx="7277493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/opt/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bitnami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/apache2/conf/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bitnami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bitnami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-apps-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prefix.conf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46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20" grpId="0"/>
      <p:bldP spid="23" grpId="0"/>
      <p:bldP spid="24" grpId="0"/>
      <p:bldP spid="26" grpId="0" animBg="1"/>
      <p:bldP spid="28" grpId="0" uiExpand="1" build="p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Uploading your code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DFBF80-C6E9-4B18-B6FE-E461B8F15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445687" cy="242476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Have it in a git repository?</a:t>
            </a:r>
          </a:p>
          <a:p>
            <a:r>
              <a:rPr lang="en-US" dirty="0"/>
              <a:t>Just clone it.</a:t>
            </a:r>
          </a:p>
          <a:p>
            <a:pPr marL="0" indent="0">
              <a:buNone/>
            </a:pPr>
            <a:r>
              <a:rPr lang="en-US" dirty="0"/>
              <a:t>Otherwise:</a:t>
            </a:r>
          </a:p>
          <a:p>
            <a:r>
              <a:rPr lang="en-US" dirty="0"/>
              <a:t>Use an SFTP client.</a:t>
            </a:r>
          </a:p>
          <a:p>
            <a:pPr lvl="1"/>
            <a:r>
              <a:rPr lang="en-US" dirty="0"/>
              <a:t>For example FileZilla.</a:t>
            </a:r>
          </a:p>
        </p:txBody>
      </p:sp>
    </p:spTree>
    <p:extLst>
      <p:ext uri="{BB962C8B-B14F-4D97-AF65-F5344CB8AC3E}">
        <p14:creationId xmlns:p14="http://schemas.microsoft.com/office/powerpoint/2010/main" val="26781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Demonstration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DFBF80-C6E9-4B18-B6FE-E461B8F15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445687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Demonstration!</a:t>
            </a:r>
          </a:p>
        </p:txBody>
      </p:sp>
    </p:spTree>
    <p:extLst>
      <p:ext uri="{BB962C8B-B14F-4D97-AF65-F5344CB8AC3E}">
        <p14:creationId xmlns:p14="http://schemas.microsoft.com/office/powerpoint/2010/main" val="25863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Custom 1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F2F2F2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30461</TotalTime>
  <Words>153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Georgia</vt:lpstr>
      <vt:lpstr>JU Grå</vt:lpstr>
      <vt:lpstr>PowerPoint Presentation</vt:lpstr>
      <vt:lpstr>Running Node.js on LightSail</vt:lpstr>
      <vt:lpstr>What is Lightsail?</vt:lpstr>
      <vt:lpstr>Proxy server</vt:lpstr>
      <vt:lpstr>Uploading your code</vt:lpstr>
      <vt:lpstr>Demonstration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396</cp:revision>
  <dcterms:created xsi:type="dcterms:W3CDTF">2015-07-17T09:22:03Z</dcterms:created>
  <dcterms:modified xsi:type="dcterms:W3CDTF">2018-10-09T17:43:24Z</dcterms:modified>
</cp:coreProperties>
</file>