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74" r:id="rId16"/>
    <p:sldId id="268" r:id="rId17"/>
    <p:sldId id="272" r:id="rId18"/>
    <p:sldId id="273" r:id="rId19"/>
    <p:sldId id="26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s-Latn-BA" smtClean="0"/>
              <a:t>Kliknite da dodate stil podnaslova prototipa</a:t>
            </a:r>
            <a:endParaRPr lang="en-US"/>
          </a:p>
        </p:txBody>
      </p:sp>
      <p:sp>
        <p:nvSpPr>
          <p:cNvPr id="4" name="Čuvar mjesta podata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Čuvar mjesta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Čuvar mjesta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vertikaln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4" name="Čuvar mjesta podata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Čuvar mjesta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Čuvar mjesta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vertikaln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4" name="Čuvar mjesta podata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Čuvar mjesta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Čuvar mjesta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4" name="Čuvar mjesta podata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Čuvar mjesta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Čuvar mjesta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4" name="Čuvar mjesta podata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Čuvar mjesta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Čuvar mjesta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4" name="Čuvar mjesta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5" name="Čuvar mjesta podata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Čuvar mjesta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Čuvar mjesta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4" name="Čuvar mjesta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5" name="Čuvar mjesta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6" name="Čuvar mjesta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7" name="Čuvar mjesta podatak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Čuvar mjesta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Čuvar mjesta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podatak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Čuvar mjesta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Čuvar mjesta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jesta podatak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Čuvar mjesta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Čuvar mjesta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4" name="Čuvar mjesta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5" name="Čuvar mjesta podata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Čuvar mjesta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Čuvar mjesta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z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Čuvar mjesta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5" name="Čuvar mjesta podata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Čuvar mjesta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Čuvar mjesta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jest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 smtClean="0"/>
              <a:t>Kliknite da uredite stilove prototipa naslova</a:t>
            </a:r>
            <a:endParaRPr lang="en-US"/>
          </a:p>
        </p:txBody>
      </p:sp>
      <p:sp>
        <p:nvSpPr>
          <p:cNvPr id="3" name="Čuvar mjesta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/>
          </a:p>
        </p:txBody>
      </p:sp>
      <p:sp>
        <p:nvSpPr>
          <p:cNvPr id="4" name="Čuvar mjesta podatak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D260-2F80-4AC7-A6C4-08B2FF88FDB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Čuvar mjesta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Čuvar mjesta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1E2D-AF5D-4ACB-AAAB-BE20DF1D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Autotune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Digitalna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elektronika</a:t>
            </a:r>
            <a:r>
              <a:rPr lang="en-US" dirty="0" smtClean="0">
                <a:solidFill>
                  <a:schemeClr val="bg1"/>
                </a:solidFill>
              </a:rPr>
              <a:t> 2019./2020.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Filip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Ćurić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specshow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Slika 4" descr="wo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36" y="3143248"/>
            <a:ext cx="696938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librosa.feature.chroma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Slika 3" descr="wor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143248"/>
            <a:ext cx="6679825" cy="12716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librosa.util.normalize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Slika 3" descr="wor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155"/>
            <a:ext cx="9144000" cy="12451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Čuvar mjesta sadržaja 3" descr="num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2643182"/>
            <a:ext cx="2143125" cy="2143125"/>
          </a:xfrm>
        </p:spPr>
      </p:pic>
      <p:pic>
        <p:nvPicPr>
          <p:cNvPr id="5" name="Slika 4" descr="mplo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643182"/>
            <a:ext cx="4134899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r-Latn-RS" smtClean="0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bg1"/>
                </a:solidFill>
              </a:rPr>
              <a:t>KOJE </a:t>
            </a:r>
            <a:r>
              <a:rPr lang="en-US" dirty="0" smtClean="0">
                <a:solidFill>
                  <a:schemeClr val="bg1"/>
                </a:solidFill>
              </a:rPr>
              <a:t>SU NAM JO</a:t>
            </a:r>
            <a:r>
              <a:rPr lang="sr-Latn-RS" dirty="0" smtClean="0">
                <a:solidFill>
                  <a:schemeClr val="bg1"/>
                </a:solidFill>
              </a:rPr>
              <a:t>Š TO PYTHON BIBLIOTEKE 	KORISNE ZA AUTOTUNE I GENERALNO 			MUZIČKU INDUSTRIJU?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WAV </a:t>
            </a:r>
            <a:r>
              <a:rPr lang="en-US" dirty="0" err="1" smtClean="0">
                <a:solidFill>
                  <a:schemeClr val="bg1"/>
                </a:solidFill>
              </a:rPr>
              <a:t>datoteke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Slika 3" descr="wa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571744"/>
            <a:ext cx="3448040" cy="3448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Spektogram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Slika 3" descr="word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214686"/>
            <a:ext cx="8358214" cy="1403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O </a:t>
            </a:r>
            <a:r>
              <a:rPr lang="en-US" dirty="0" err="1" smtClean="0">
                <a:solidFill>
                  <a:schemeClr val="bg1"/>
                </a:solidFill>
              </a:rPr>
              <a:t>spektogramu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визуелни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приказ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спектра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фреквенција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графикон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са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две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геометријске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димензије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хоризонтална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оса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представља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време</a:t>
            </a:r>
            <a:r>
              <a:rPr lang="en-US" dirty="0" smtClean="0">
                <a:solidFill>
                  <a:schemeClr val="bg1"/>
                </a:solidFill>
              </a:rPr>
              <a:t>, а </a:t>
            </a:r>
            <a:r>
              <a:rPr lang="en-US" dirty="0" err="1" smtClean="0">
                <a:solidFill>
                  <a:schemeClr val="bg1"/>
                </a:solidFill>
              </a:rPr>
              <a:t>вертикална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оса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је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фреквенција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трећа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димензија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указује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на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амплитуду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Аудио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ће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обично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бити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представљен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са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логаритамском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осом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амплитуде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вероватно</a:t>
            </a:r>
            <a:r>
              <a:rPr lang="en-US" dirty="0" smtClean="0">
                <a:solidFill>
                  <a:schemeClr val="bg1"/>
                </a:solidFill>
              </a:rPr>
              <a:t> у </a:t>
            </a:r>
            <a:r>
              <a:rPr lang="en-US" dirty="0" err="1" smtClean="0">
                <a:solidFill>
                  <a:schemeClr val="bg1"/>
                </a:solidFill>
              </a:rPr>
              <a:t>децибелима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дБ</a:t>
            </a:r>
            <a:r>
              <a:rPr lang="en-US" dirty="0" smtClean="0">
                <a:solidFill>
                  <a:schemeClr val="bg1"/>
                </a:solidFill>
              </a:rPr>
              <a:t>) - </a:t>
            </a:r>
            <a:r>
              <a:rPr lang="en-US" dirty="0" err="1" smtClean="0">
                <a:solidFill>
                  <a:schemeClr val="bg1"/>
                </a:solidFill>
              </a:rPr>
              <a:t>otuda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kodu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librosa.amplitude_to_db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prebacuje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amplitudni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spektogram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spektogram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koji</a:t>
            </a:r>
            <a:r>
              <a:rPr lang="en-US" dirty="0" smtClean="0">
                <a:solidFill>
                  <a:schemeClr val="bg1"/>
                </a:solidFill>
              </a:rPr>
              <a:t> se </a:t>
            </a:r>
            <a:r>
              <a:rPr lang="en-US" dirty="0" err="1" smtClean="0">
                <a:solidFill>
                  <a:schemeClr val="bg1"/>
                </a:solidFill>
              </a:rPr>
              <a:t>predstavlja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decibelima</a:t>
            </a:r>
            <a:r>
              <a:rPr lang="en-US" dirty="0" smtClean="0">
                <a:solidFill>
                  <a:schemeClr val="bg1"/>
                </a:solidFill>
              </a:rPr>
              <a:t>(dB).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Hromatograf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Slika 3" descr="word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928934"/>
            <a:ext cx="6109781" cy="17907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r-Latn-RS" dirty="0" smtClean="0">
                <a:solidFill>
                  <a:schemeClr val="bg1"/>
                </a:solidFill>
              </a:rPr>
              <a:t>Šta je autotune?</a:t>
            </a:r>
          </a:p>
          <a:p>
            <a:pPr>
              <a:buNone/>
            </a:pPr>
            <a:endParaRPr lang="sr-Latn-R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sr-Latn-RS" dirty="0" smtClean="0">
                <a:solidFill>
                  <a:schemeClr val="bg1"/>
                </a:solidFill>
              </a:rPr>
              <a:t>azvoj muzičke industrije</a:t>
            </a:r>
          </a:p>
          <a:p>
            <a:pPr>
              <a:buNone/>
            </a:pPr>
            <a:endParaRPr lang="sr-Latn-R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sr-Latn-RS" b="1" dirty="0" smtClean="0">
                <a:solidFill>
                  <a:schemeClr val="bg1"/>
                </a:solidFill>
              </a:rPr>
              <a:t>librosa</a:t>
            </a:r>
            <a:r>
              <a:rPr lang="sr-Latn-RS" dirty="0" smtClean="0">
                <a:solidFill>
                  <a:schemeClr val="bg1"/>
                </a:solidFill>
              </a:rPr>
              <a:t> biblioteka </a:t>
            </a:r>
          </a:p>
          <a:p>
            <a:pPr>
              <a:buNone/>
            </a:pPr>
            <a:endParaRPr lang="sr-Latn-R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sr-Latn-RS" dirty="0" smtClean="0">
                <a:solidFill>
                  <a:schemeClr val="bg1"/>
                </a:solidFill>
              </a:rPr>
              <a:t>Literatura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O </a:t>
            </a:r>
            <a:r>
              <a:rPr lang="en-US" dirty="0" err="1" smtClean="0">
                <a:solidFill>
                  <a:schemeClr val="bg1"/>
                </a:solidFill>
              </a:rPr>
              <a:t>hromatografu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подразумева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различиту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поделу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узорка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између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две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фазе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r-Latn-RS" dirty="0" smtClean="0">
                <a:solidFill>
                  <a:schemeClr val="bg1"/>
                </a:solidFill>
              </a:rPr>
              <a:t>rapidan razvoj muzičke industrije početkom 20. veka</a:t>
            </a:r>
          </a:p>
          <a:p>
            <a:pPr>
              <a:buFontTx/>
              <a:buChar char="-"/>
            </a:pPr>
            <a:endParaRPr lang="sr-Latn-R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sr-Latn-RS" smtClean="0">
                <a:solidFill>
                  <a:schemeClr val="bg1"/>
                </a:solidFill>
              </a:rPr>
              <a:t>iTunes  - Spotify – druge muzičke platforme</a:t>
            </a:r>
            <a:endParaRPr lang="sr-Latn-R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sr-Cyrl-R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sr-Cyrl-RS" dirty="0" smtClean="0">
                <a:solidFill>
                  <a:schemeClr val="bg1"/>
                </a:solidFill>
              </a:rPr>
              <a:t>фотошоп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sr-Latn-RS" dirty="0" smtClean="0">
                <a:solidFill>
                  <a:schemeClr val="bg1"/>
                </a:solidFill>
              </a:rPr>
              <a:t> </a:t>
            </a:r>
            <a:r>
              <a:rPr lang="sr-Cyrl-RS" dirty="0" smtClean="0">
                <a:solidFill>
                  <a:schemeClr val="bg1"/>
                </a:solidFill>
              </a:rPr>
              <a:t>за људски глас</a:t>
            </a:r>
            <a:endParaRPr lang="sr-Latn-R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sr-Latn-R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r-Latn-RS" dirty="0" smtClean="0">
                <a:solidFill>
                  <a:schemeClr val="bg1"/>
                </a:solidFill>
              </a:rPr>
              <a:t>-</a:t>
            </a:r>
            <a:r>
              <a:rPr lang="sr-Cyrl-RS" dirty="0" smtClean="0">
                <a:solidFill>
                  <a:schemeClr val="bg1"/>
                </a:solidFill>
              </a:rPr>
              <a:t> омогућава да глас достигне жељену ноту</a:t>
            </a:r>
            <a:endParaRPr lang="sr-Latn-R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sr-Latn-R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r-Cyrl-RS" dirty="0" smtClean="0">
                <a:solidFill>
                  <a:schemeClr val="bg1"/>
                </a:solidFill>
              </a:rPr>
              <a:t>- прави изумитељ - Енди Хилдебранд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r-Cyrl-RS" dirty="0" smtClean="0">
                <a:solidFill>
                  <a:schemeClr val="bg1"/>
                </a:solidFill>
              </a:rPr>
              <a:t>за музичку индустрију прилагодила  компанија Антерс Аудио Технологија</a:t>
            </a:r>
          </a:p>
          <a:p>
            <a:pPr>
              <a:buNone/>
            </a:pPr>
            <a:endParaRPr lang="sr-Cyrl-R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Cyrl-RS" dirty="0" smtClean="0">
                <a:solidFill>
                  <a:schemeClr val="bg1"/>
                </a:solidFill>
              </a:rPr>
              <a:t>- Важне области данас за развоје музичке индустрије: </a:t>
            </a:r>
          </a:p>
          <a:p>
            <a:pPr lvl="5">
              <a:buFont typeface="Wingdings" pitchFamily="2" charset="2"/>
              <a:buChar char="§"/>
            </a:pPr>
            <a:r>
              <a:rPr lang="sr-Cyrl-RS" dirty="0" smtClean="0">
                <a:solidFill>
                  <a:schemeClr val="bg1"/>
                </a:solidFill>
              </a:rPr>
              <a:t>ДИГИТАЛНА ОБРАДА СИГНАЛА</a:t>
            </a:r>
          </a:p>
          <a:p>
            <a:pPr lvl="5">
              <a:buFont typeface="Wingdings" pitchFamily="2" charset="2"/>
              <a:buChar char="§"/>
            </a:pPr>
            <a:r>
              <a:rPr lang="sr-Cyrl-RS" dirty="0" smtClean="0">
                <a:solidFill>
                  <a:schemeClr val="bg1"/>
                </a:solidFill>
              </a:rPr>
              <a:t>МАШИНСКО УЧЕЊЕ</a:t>
            </a:r>
          </a:p>
          <a:p>
            <a:pPr lvl="5">
              <a:buFont typeface="Wingdings" pitchFamily="2" charset="2"/>
              <a:buChar char="§"/>
            </a:pPr>
            <a:r>
              <a:rPr lang="sr-Cyrl-RS" dirty="0" smtClean="0">
                <a:solidFill>
                  <a:schemeClr val="bg1"/>
                </a:solidFill>
              </a:rPr>
              <a:t>БИБЛИОТЕКЕ НЕКИХ ПРОГРАМСКИХ ЈЕЗИКА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r-Cyrl-RS" dirty="0" smtClean="0">
                <a:solidFill>
                  <a:schemeClr val="bg1"/>
                </a:solidFill>
              </a:rPr>
              <a:t>најзаступљенији  у музичкој индустрији данас- програмски језик Пајтон</a:t>
            </a:r>
          </a:p>
          <a:p>
            <a:pPr>
              <a:buFontTx/>
              <a:buChar char="-"/>
            </a:pPr>
            <a:endParaRPr lang="sr-Cyrl-R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sr-Cyrl-RS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librosa</a:t>
            </a:r>
            <a:r>
              <a:rPr lang="en-US" b="1" dirty="0" smtClean="0">
                <a:solidFill>
                  <a:schemeClr val="bg1"/>
                </a:solidFill>
              </a:rPr>
              <a:t> –</a:t>
            </a:r>
            <a:r>
              <a:rPr lang="sr-Cyrl-RS" b="1" dirty="0" smtClean="0">
                <a:solidFill>
                  <a:schemeClr val="bg1"/>
                </a:solidFill>
              </a:rPr>
              <a:t> </a:t>
            </a:r>
            <a:r>
              <a:rPr lang="sr-Cyrl-RS" dirty="0" smtClean="0">
                <a:solidFill>
                  <a:schemeClr val="bg1"/>
                </a:solidFill>
              </a:rPr>
              <a:t>као створена за аудио и музичку обраду</a:t>
            </a:r>
          </a:p>
          <a:p>
            <a:pPr>
              <a:buNone/>
            </a:pPr>
            <a:endParaRPr lang="sr-Cyrl-R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Cyrl-RS" dirty="0" smtClean="0">
                <a:solidFill>
                  <a:schemeClr val="bg1"/>
                </a:solidFill>
              </a:rPr>
              <a:t>			      </a:t>
            </a:r>
            <a:r>
              <a:rPr lang="en-US" dirty="0" err="1" smtClean="0">
                <a:solidFill>
                  <a:schemeClr val="bg1"/>
                </a:solidFill>
              </a:rPr>
              <a:t>Librosa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Cyrl-RS" dirty="0" smtClean="0">
                <a:solidFill>
                  <a:schemeClr val="bg1"/>
                </a:solidFill>
              </a:rPr>
              <a:t>библиотека</a:t>
            </a:r>
          </a:p>
          <a:p>
            <a:pPr>
              <a:buNone/>
            </a:pPr>
            <a:endParaRPr lang="sr-Cyrl-R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sr-Cyrl-RS" dirty="0" smtClean="0">
                <a:solidFill>
                  <a:schemeClr val="bg1"/>
                </a:solidFill>
              </a:rPr>
              <a:t>релевантне параметре излаже позиваоцу</a:t>
            </a:r>
          </a:p>
          <a:p>
            <a:pPr>
              <a:buFontTx/>
              <a:buChar char="-"/>
            </a:pPr>
            <a:r>
              <a:rPr lang="sr-Cyrl-RS" dirty="0" smtClean="0">
                <a:solidFill>
                  <a:schemeClr val="bg1"/>
                </a:solidFill>
              </a:rPr>
              <a:t>репрезентује се као 1-димензионални </a:t>
            </a:r>
            <a:r>
              <a:rPr lang="en-US" b="1" dirty="0" err="1" smtClean="0">
                <a:solidFill>
                  <a:schemeClr val="bg1"/>
                </a:solidFill>
              </a:rPr>
              <a:t>numpy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sr-Cyrl-RS" b="1" dirty="0" smtClean="0">
                <a:solidFill>
                  <a:schemeClr val="bg1"/>
                </a:solidFill>
              </a:rPr>
              <a:t> </a:t>
            </a:r>
            <a:r>
              <a:rPr lang="sr-Cyrl-RS" dirty="0" smtClean="0">
                <a:solidFill>
                  <a:schemeClr val="bg1"/>
                </a:solidFill>
              </a:rPr>
              <a:t>низ (означава се са у)</a:t>
            </a:r>
          </a:p>
          <a:p>
            <a:pPr>
              <a:buFontTx/>
              <a:buChar char="-"/>
            </a:pPr>
            <a:r>
              <a:rPr lang="sr-Cyrl-RS" dirty="0" smtClean="0">
                <a:solidFill>
                  <a:schemeClr val="bg1"/>
                </a:solidFill>
              </a:rPr>
              <a:t>садржи више подмодула</a:t>
            </a:r>
          </a:p>
          <a:p>
            <a:pPr>
              <a:buFontTx/>
              <a:buChar char="-"/>
            </a:pPr>
            <a:endParaRPr lang="sr-Cyrl-R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librosa.display</a:t>
            </a:r>
            <a:endParaRPr lang="en-US" dirty="0" smtClean="0">
              <a:solidFill>
                <a:schemeClr val="bg1"/>
              </a:solidFill>
            </a:endParaRPr>
          </a:p>
          <a:p>
            <a:pPr lvl="5">
              <a:buFont typeface="Wingdings" pitchFamily="2" charset="2"/>
              <a:buChar char="§"/>
            </a:pPr>
            <a:r>
              <a:rPr lang="sr-Cyrl-RS" dirty="0" smtClean="0">
                <a:solidFill>
                  <a:schemeClr val="bg1"/>
                </a:solidFill>
              </a:rPr>
              <a:t>за визуелизацију и приказивање поставки</a:t>
            </a:r>
          </a:p>
          <a:p>
            <a:pPr lvl="5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waveplot</a:t>
            </a:r>
            <a:endParaRPr lang="en-US" dirty="0" smtClean="0">
              <a:solidFill>
                <a:schemeClr val="bg1"/>
              </a:solidFill>
            </a:endParaRPr>
          </a:p>
          <a:p>
            <a:pPr lvl="5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spechow</a:t>
            </a:r>
            <a:endParaRPr lang="en-US" dirty="0" smtClean="0">
              <a:solidFill>
                <a:schemeClr val="bg1"/>
              </a:solidFill>
            </a:endParaRPr>
          </a:p>
          <a:p>
            <a:pPr lvl="5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jesta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waveplot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Slika 3" descr="wor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000372"/>
            <a:ext cx="8686827" cy="2286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186</Words>
  <Application>Microsoft Office PowerPoint</Application>
  <PresentationFormat>Prikazivanje na ekranu 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21" baseType="lpstr">
      <vt:lpstr>Office tema</vt:lpstr>
      <vt:lpstr>Autotune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Autotune</dc:title>
  <dc:creator>Korisnik</dc:creator>
  <cp:lastModifiedBy>Korisnik</cp:lastModifiedBy>
  <cp:revision>14</cp:revision>
  <dcterms:created xsi:type="dcterms:W3CDTF">2020-02-05T20:20:03Z</dcterms:created>
  <dcterms:modified xsi:type="dcterms:W3CDTF">2020-02-12T01:42:16Z</dcterms:modified>
</cp:coreProperties>
</file>