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4"/>
    <p:sldMasterId id="2147483657" r:id="rId5"/>
    <p:sldMasterId id="2147483658" r:id="rId6"/>
    <p:sldMasterId id="2147483659" r:id="rId7"/>
    <p:sldMasterId id="2147483660" r:id="rId8"/>
    <p:sldMasterId id="2147483661" r:id="rId9"/>
    <p:sldMasterId id="2147483662" r:id="rId10"/>
    <p:sldMasterId id="2147483663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0.xml"/><Relationship Id="rId13" Type="http://schemas.openxmlformats.org/officeDocument/2006/relationships/slide" Target="slides/slide1.xml"/><Relationship Id="rId35" Type="http://schemas.openxmlformats.org/officeDocument/2006/relationships/slide" Target="slides/slide23.xml"/><Relationship Id="rId12" Type="http://schemas.openxmlformats.org/officeDocument/2006/relationships/notesMaster" Target="notesMasters/notesMaster1.xml"/><Relationship Id="rId34" Type="http://schemas.openxmlformats.org/officeDocument/2006/relationships/slide" Target="slides/slide22.xml"/><Relationship Id="rId15" Type="http://schemas.openxmlformats.org/officeDocument/2006/relationships/slide" Target="slides/slide3.xml"/><Relationship Id="rId37" Type="http://schemas.openxmlformats.org/officeDocument/2006/relationships/slide" Target="slides/slide25.xml"/><Relationship Id="rId14" Type="http://schemas.openxmlformats.org/officeDocument/2006/relationships/slide" Target="slides/slide2.xml"/><Relationship Id="rId36" Type="http://schemas.openxmlformats.org/officeDocument/2006/relationships/slide" Target="slides/slide24.xml"/><Relationship Id="rId17" Type="http://schemas.openxmlformats.org/officeDocument/2006/relationships/slide" Target="slides/slide5.xml"/><Relationship Id="rId39" Type="http://schemas.openxmlformats.org/officeDocument/2006/relationships/slide" Target="slides/slide27.xml"/><Relationship Id="rId16" Type="http://schemas.openxmlformats.org/officeDocument/2006/relationships/slide" Target="slides/slide4.xml"/><Relationship Id="rId38" Type="http://schemas.openxmlformats.org/officeDocument/2006/relationships/slide" Target="slides/slide26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eed3ecc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eed3ecc0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eed3ecc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eed3ecc07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eed3ecc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eed3ecc0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eed3ecc0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eed3ecc07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eed3ecc0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eed3ecc07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eed3ecc0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eed3ecc07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eed3ecc0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eed3ecc07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eed3ecc0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eed3ecc07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eed3ecc0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eed3ecc07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eed3ecc0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eed3ecc07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eed3ecc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eed3ecc07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eed3ecc0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eed3ecc07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eed3ecc0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eed3ecc07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ed3ecc0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3eed3ecc07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eed3ecc0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eed3ecc07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f08834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f08834b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ed3ec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eed3ecc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ed3ecc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eed3ecc0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eed3ecc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eed3ecc0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eed3ecc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eed3ecc0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ctrTitle"/>
          </p:nvPr>
        </p:nvSpPr>
        <p:spPr>
          <a:xfrm>
            <a:off x="568229" y="1"/>
            <a:ext cx="10284828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8"/>
          <p:cNvSpPr txBox="1"/>
          <p:nvPr>
            <p:ph idx="1" type="subTitle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idx="1" type="subTitle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0"/>
          <p:cNvSpPr txBox="1"/>
          <p:nvPr>
            <p:ph type="ctrTitle"/>
          </p:nvPr>
        </p:nvSpPr>
        <p:spPr>
          <a:xfrm>
            <a:off x="1371599" y="1"/>
            <a:ext cx="9481457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RA PERGUNTAS">
  <p:cSld name="SLIDE PARA PERGUNTA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ctrTitle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  <a:defRPr b="1" i="0" sz="45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3657">
          <p15:clr>
            <a:srgbClr val="FBAE40"/>
          </p15:clr>
        </p15:guide>
        <p15:guide id="2" pos="48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16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.png"/><Relationship Id="rId13" Type="http://schemas.openxmlformats.org/officeDocument/2006/relationships/image" Target="../media/image7.png"/><Relationship Id="rId12" Type="http://schemas.openxmlformats.org/officeDocument/2006/relationships/image" Target="../media/image15.png"/><Relationship Id="rId1" Type="http://schemas.openxmlformats.org/officeDocument/2006/relationships/image" Target="../media/image5.png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1.png"/><Relationship Id="rId13" Type="http://schemas.openxmlformats.org/officeDocument/2006/relationships/image" Target="../media/image17.png"/><Relationship Id="rId12" Type="http://schemas.openxmlformats.org/officeDocument/2006/relationships/image" Target="../media/image12.png"/><Relationship Id="rId1" Type="http://schemas.openxmlformats.org/officeDocument/2006/relationships/image" Target="../media/image9.png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.png"/><Relationship Id="rId16" Type="http://schemas.openxmlformats.org/officeDocument/2006/relationships/theme" Target="../theme/theme5.xml"/><Relationship Id="rId5" Type="http://schemas.openxmlformats.org/officeDocument/2006/relationships/image" Target="../media/image13.png"/><Relationship Id="rId6" Type="http://schemas.openxmlformats.org/officeDocument/2006/relationships/image" Target="../media/image51.png"/><Relationship Id="rId7" Type="http://schemas.openxmlformats.org/officeDocument/2006/relationships/image" Target="../media/image23.png"/><Relationship Id="rId8" Type="http://schemas.openxmlformats.org/officeDocument/2006/relationships/image" Target="../media/image16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27.png"/><Relationship Id="rId13" Type="http://schemas.openxmlformats.org/officeDocument/2006/relationships/image" Target="../media/image28.png"/><Relationship Id="rId12" Type="http://schemas.openxmlformats.org/officeDocument/2006/relationships/image" Target="../media/image31.png"/><Relationship Id="rId1" Type="http://schemas.openxmlformats.org/officeDocument/2006/relationships/image" Target="../media/image25.png"/><Relationship Id="rId2" Type="http://schemas.openxmlformats.org/officeDocument/2006/relationships/image" Target="../media/image29.png"/><Relationship Id="rId3" Type="http://schemas.openxmlformats.org/officeDocument/2006/relationships/image" Target="../media/image20.png"/><Relationship Id="rId4" Type="http://schemas.openxmlformats.org/officeDocument/2006/relationships/image" Target="../media/image43.png"/><Relationship Id="rId9" Type="http://schemas.openxmlformats.org/officeDocument/2006/relationships/image" Target="../media/image26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6" Type="http://schemas.openxmlformats.org/officeDocument/2006/relationships/image" Target="../media/image30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39.png"/><Relationship Id="rId13" Type="http://schemas.openxmlformats.org/officeDocument/2006/relationships/image" Target="../media/image19.png"/><Relationship Id="rId12" Type="http://schemas.openxmlformats.org/officeDocument/2006/relationships/image" Target="../media/image31.png"/><Relationship Id="rId1" Type="http://schemas.openxmlformats.org/officeDocument/2006/relationships/image" Target="../media/image33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100.png"/><Relationship Id="rId9" Type="http://schemas.openxmlformats.org/officeDocument/2006/relationships/image" Target="../media/image40.png"/><Relationship Id="rId15" Type="http://schemas.openxmlformats.org/officeDocument/2006/relationships/image" Target="../media/image44.png"/><Relationship Id="rId14" Type="http://schemas.openxmlformats.org/officeDocument/2006/relationships/image" Target="../media/image106.png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6.png"/><Relationship Id="rId11" Type="http://schemas.openxmlformats.org/officeDocument/2006/relationships/image" Target="../media/image71.png"/><Relationship Id="rId22" Type="http://schemas.openxmlformats.org/officeDocument/2006/relationships/image" Target="../media/image62.png"/><Relationship Id="rId10" Type="http://schemas.openxmlformats.org/officeDocument/2006/relationships/image" Target="../media/image47.png"/><Relationship Id="rId21" Type="http://schemas.openxmlformats.org/officeDocument/2006/relationships/image" Target="../media/image66.png"/><Relationship Id="rId13" Type="http://schemas.openxmlformats.org/officeDocument/2006/relationships/image" Target="../media/image59.png"/><Relationship Id="rId24" Type="http://schemas.openxmlformats.org/officeDocument/2006/relationships/theme" Target="../theme/theme7.xml"/><Relationship Id="rId12" Type="http://schemas.openxmlformats.org/officeDocument/2006/relationships/image" Target="../media/image52.png"/><Relationship Id="rId23" Type="http://schemas.openxmlformats.org/officeDocument/2006/relationships/slideLayout" Target="../slideLayouts/slideLayout5.xml"/><Relationship Id="rId1" Type="http://schemas.openxmlformats.org/officeDocument/2006/relationships/image" Target="../media/image5.png"/><Relationship Id="rId2" Type="http://schemas.openxmlformats.org/officeDocument/2006/relationships/image" Target="../media/image50.png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9" Type="http://schemas.openxmlformats.org/officeDocument/2006/relationships/image" Target="../media/image48.png"/><Relationship Id="rId15" Type="http://schemas.openxmlformats.org/officeDocument/2006/relationships/image" Target="../media/image57.png"/><Relationship Id="rId14" Type="http://schemas.openxmlformats.org/officeDocument/2006/relationships/image" Target="../media/image65.png"/><Relationship Id="rId17" Type="http://schemas.openxmlformats.org/officeDocument/2006/relationships/image" Target="../media/image72.png"/><Relationship Id="rId16" Type="http://schemas.openxmlformats.org/officeDocument/2006/relationships/image" Target="../media/image54.png"/><Relationship Id="rId5" Type="http://schemas.openxmlformats.org/officeDocument/2006/relationships/image" Target="../media/image45.png"/><Relationship Id="rId19" Type="http://schemas.openxmlformats.org/officeDocument/2006/relationships/image" Target="../media/image19.png"/><Relationship Id="rId6" Type="http://schemas.openxmlformats.org/officeDocument/2006/relationships/image" Target="../media/image49.png"/><Relationship Id="rId18" Type="http://schemas.openxmlformats.org/officeDocument/2006/relationships/image" Target="../media/image60.png"/><Relationship Id="rId7" Type="http://schemas.openxmlformats.org/officeDocument/2006/relationships/image" Target="../media/image42.png"/><Relationship Id="rId8" Type="http://schemas.openxmlformats.org/officeDocument/2006/relationships/image" Target="../media/image53.png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15.png"/><Relationship Id="rId13" Type="http://schemas.openxmlformats.org/officeDocument/2006/relationships/image" Target="../media/image63.png"/><Relationship Id="rId12" Type="http://schemas.openxmlformats.org/officeDocument/2006/relationships/image" Target="../media/image55.png"/><Relationship Id="rId1" Type="http://schemas.openxmlformats.org/officeDocument/2006/relationships/image" Target="../media/image9.png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58.png"/><Relationship Id="rId9" Type="http://schemas.openxmlformats.org/officeDocument/2006/relationships/image" Target="../media/image17.png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image" Target="../media/image79.png"/><Relationship Id="rId11" Type="http://schemas.openxmlformats.org/officeDocument/2006/relationships/image" Target="../media/image78.png"/><Relationship Id="rId22" Type="http://schemas.openxmlformats.org/officeDocument/2006/relationships/theme" Target="../theme/theme9.xml"/><Relationship Id="rId10" Type="http://schemas.openxmlformats.org/officeDocument/2006/relationships/image" Target="../media/image85.png"/><Relationship Id="rId21" Type="http://schemas.openxmlformats.org/officeDocument/2006/relationships/slideLayout" Target="../slideLayouts/slideLayout7.xml"/><Relationship Id="rId13" Type="http://schemas.openxmlformats.org/officeDocument/2006/relationships/image" Target="../media/image31.png"/><Relationship Id="rId12" Type="http://schemas.openxmlformats.org/officeDocument/2006/relationships/image" Target="../media/image11.png"/><Relationship Id="rId1" Type="http://schemas.openxmlformats.org/officeDocument/2006/relationships/image" Target="../media/image61.png"/><Relationship Id="rId2" Type="http://schemas.openxmlformats.org/officeDocument/2006/relationships/image" Target="../media/image67.png"/><Relationship Id="rId3" Type="http://schemas.openxmlformats.org/officeDocument/2006/relationships/image" Target="../media/image69.png"/><Relationship Id="rId4" Type="http://schemas.openxmlformats.org/officeDocument/2006/relationships/image" Target="../media/image74.png"/><Relationship Id="rId9" Type="http://schemas.openxmlformats.org/officeDocument/2006/relationships/image" Target="../media/image83.png"/><Relationship Id="rId15" Type="http://schemas.openxmlformats.org/officeDocument/2006/relationships/image" Target="../media/image89.png"/><Relationship Id="rId14" Type="http://schemas.openxmlformats.org/officeDocument/2006/relationships/image" Target="../media/image27.png"/><Relationship Id="rId17" Type="http://schemas.openxmlformats.org/officeDocument/2006/relationships/image" Target="../media/image1.png"/><Relationship Id="rId16" Type="http://schemas.openxmlformats.org/officeDocument/2006/relationships/image" Target="../media/image44.png"/><Relationship Id="rId5" Type="http://schemas.openxmlformats.org/officeDocument/2006/relationships/image" Target="../media/image75.png"/><Relationship Id="rId19" Type="http://schemas.openxmlformats.org/officeDocument/2006/relationships/image" Target="../media/image15.png"/><Relationship Id="rId6" Type="http://schemas.openxmlformats.org/officeDocument/2006/relationships/image" Target="../media/image73.png"/><Relationship Id="rId18" Type="http://schemas.openxmlformats.org/officeDocument/2006/relationships/image" Target="../media/image17.png"/><Relationship Id="rId7" Type="http://schemas.openxmlformats.org/officeDocument/2006/relationships/image" Target="../media/image70.png"/><Relationship Id="rId8" Type="http://schemas.openxmlformats.org/officeDocument/2006/relationships/image" Target="../media/image76.png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4.png"/><Relationship Id="rId10" Type="http://schemas.openxmlformats.org/officeDocument/2006/relationships/image" Target="../media/image88.png"/><Relationship Id="rId13" Type="http://schemas.openxmlformats.org/officeDocument/2006/relationships/image" Target="../media/image93.png"/><Relationship Id="rId12" Type="http://schemas.openxmlformats.org/officeDocument/2006/relationships/image" Target="../media/image96.png"/><Relationship Id="rId1" Type="http://schemas.openxmlformats.org/officeDocument/2006/relationships/image" Target="../media/image80.png"/><Relationship Id="rId2" Type="http://schemas.openxmlformats.org/officeDocument/2006/relationships/image" Target="../media/image77.png"/><Relationship Id="rId3" Type="http://schemas.openxmlformats.org/officeDocument/2006/relationships/image" Target="../media/image87.png"/><Relationship Id="rId4" Type="http://schemas.openxmlformats.org/officeDocument/2006/relationships/image" Target="../media/image91.png"/><Relationship Id="rId9" Type="http://schemas.openxmlformats.org/officeDocument/2006/relationships/image" Target="../media/image92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8.xml"/><Relationship Id="rId5" Type="http://schemas.openxmlformats.org/officeDocument/2006/relationships/image" Target="../media/image90.png"/><Relationship Id="rId6" Type="http://schemas.openxmlformats.org/officeDocument/2006/relationships/image" Target="../media/image82.png"/><Relationship Id="rId7" Type="http://schemas.openxmlformats.org/officeDocument/2006/relationships/image" Target="../media/image81.png"/><Relationship Id="rId8" Type="http://schemas.openxmlformats.org/officeDocument/2006/relationships/image" Target="../media/image86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9"/>
          <p:cNvGrpSpPr/>
          <p:nvPr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92" name="Google Shape;9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50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" name="Google Shape;9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0" cy="7131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371600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66800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7231" y="1565532"/>
            <a:ext cx="2241550" cy="3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950" y="4718050"/>
            <a:ext cx="24892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88200" y="15938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950" y="5461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39500" y="5334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5350" y="1555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4350" y="13271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47450" y="5054600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7900" y="12954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53022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92950" y="1952625"/>
            <a:ext cx="22542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99500" y="2762250"/>
            <a:ext cx="26289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890000" y="2971800"/>
            <a:ext cx="2247900" cy="1289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2.png"/><Relationship Id="rId4" Type="http://schemas.openxmlformats.org/officeDocument/2006/relationships/image" Target="../media/image1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2.png"/><Relationship Id="rId4" Type="http://schemas.openxmlformats.org/officeDocument/2006/relationships/image" Target="../media/image1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2.png"/><Relationship Id="rId4" Type="http://schemas.openxmlformats.org/officeDocument/2006/relationships/image" Target="../media/image1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2.png"/><Relationship Id="rId4" Type="http://schemas.openxmlformats.org/officeDocument/2006/relationships/image" Target="../media/image1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3.png"/><Relationship Id="rId4" Type="http://schemas.openxmlformats.org/officeDocument/2006/relationships/image" Target="../media/image9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2.png"/><Relationship Id="rId4" Type="http://schemas.openxmlformats.org/officeDocument/2006/relationships/image" Target="../media/image1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3.png"/><Relationship Id="rId4" Type="http://schemas.openxmlformats.org/officeDocument/2006/relationships/image" Target="../media/image10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ristianocarvalho.c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Modelos de RI</a:t>
            </a:r>
            <a:endParaRPr/>
          </a:p>
        </p:txBody>
      </p:sp>
      <p:sp>
        <p:nvSpPr>
          <p:cNvPr id="187" name="Google Shape;187;p17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Medidas de Tf e Idf</a:t>
            </a:r>
            <a:r>
              <a:rPr lang="pt-BR"/>
              <a:t> 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227" y="1357327"/>
            <a:ext cx="8745550" cy="48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Medidas de Tf e Idf 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5285" l="7145" r="5716" t="0"/>
          <a:stretch/>
        </p:blipFill>
        <p:spPr>
          <a:xfrm>
            <a:off x="2976525" y="1329625"/>
            <a:ext cx="6803474" cy="46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</a:t>
            </a:r>
            <a:r>
              <a:rPr lang="pt-BR"/>
              <a:t> dos Termos do Documento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49417" l="0" r="3530" t="38605"/>
          <a:stretch/>
        </p:blipFill>
        <p:spPr>
          <a:xfrm>
            <a:off x="2397400" y="3270900"/>
            <a:ext cx="7240875" cy="5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 b="89038" l="4802" r="4412" t="1057"/>
          <a:stretch/>
        </p:blipFill>
        <p:spPr>
          <a:xfrm>
            <a:off x="2688813" y="2453200"/>
            <a:ext cx="6814376" cy="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 dos Termos do Documento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49417" l="0" r="3530" t="38605"/>
          <a:stretch/>
        </p:blipFill>
        <p:spPr>
          <a:xfrm>
            <a:off x="2397400" y="3270900"/>
            <a:ext cx="7240875" cy="5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/>
          </a:blip>
          <a:srcRect b="36641" l="0" r="3530" t="51382"/>
          <a:stretch/>
        </p:blipFill>
        <p:spPr>
          <a:xfrm>
            <a:off x="2473600" y="4001895"/>
            <a:ext cx="6814376" cy="53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 b="89038" l="4802" r="4412" t="1057"/>
          <a:stretch/>
        </p:blipFill>
        <p:spPr>
          <a:xfrm>
            <a:off x="2688813" y="2453200"/>
            <a:ext cx="6814376" cy="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 dos Termos do Documento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49417" l="0" r="3530" t="38605"/>
          <a:stretch/>
        </p:blipFill>
        <p:spPr>
          <a:xfrm>
            <a:off x="2397400" y="3270900"/>
            <a:ext cx="7240875" cy="5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 b="36641" l="0" r="3530" t="51382"/>
          <a:stretch/>
        </p:blipFill>
        <p:spPr>
          <a:xfrm>
            <a:off x="2473600" y="4001895"/>
            <a:ext cx="6814376" cy="53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">
            <a:alphaModFix/>
          </a:blip>
          <a:srcRect b="23408" l="-1554" r="585" t="64241"/>
          <a:stretch/>
        </p:blipFill>
        <p:spPr>
          <a:xfrm>
            <a:off x="2364825" y="4783591"/>
            <a:ext cx="6814376" cy="525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">
            <a:alphaModFix/>
          </a:blip>
          <a:srcRect b="89038" l="4802" r="4412" t="1057"/>
          <a:stretch/>
        </p:blipFill>
        <p:spPr>
          <a:xfrm>
            <a:off x="2688813" y="2453200"/>
            <a:ext cx="6814376" cy="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1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 dos Termos do Documento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301" name="Google Shape;301;p31"/>
          <p:cNvPicPr preferRelativeResize="0"/>
          <p:nvPr/>
        </p:nvPicPr>
        <p:blipFill rotWithShape="1">
          <a:blip r:embed="rId3">
            <a:alphaModFix/>
          </a:blip>
          <a:srcRect b="49417" l="0" r="3530" t="38605"/>
          <a:stretch/>
        </p:blipFill>
        <p:spPr>
          <a:xfrm>
            <a:off x="2397400" y="3270900"/>
            <a:ext cx="7240875" cy="5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/>
          <p:cNvPicPr preferRelativeResize="0"/>
          <p:nvPr/>
        </p:nvPicPr>
        <p:blipFill rotWithShape="1">
          <a:blip r:embed="rId3">
            <a:alphaModFix/>
          </a:blip>
          <a:srcRect b="36641" l="0" r="3530" t="51382"/>
          <a:stretch/>
        </p:blipFill>
        <p:spPr>
          <a:xfrm>
            <a:off x="2473600" y="4001895"/>
            <a:ext cx="6814376" cy="53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 b="23408" l="-1554" r="585" t="64241"/>
          <a:stretch/>
        </p:blipFill>
        <p:spPr>
          <a:xfrm>
            <a:off x="2364825" y="4783591"/>
            <a:ext cx="6814376" cy="525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b="89038" l="4802" r="4412" t="1057"/>
          <a:stretch/>
        </p:blipFill>
        <p:spPr>
          <a:xfrm>
            <a:off x="2688813" y="2453200"/>
            <a:ext cx="6814376" cy="4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3061" l="-17921" r="38657" t="77190"/>
          <a:stretch/>
        </p:blipFill>
        <p:spPr>
          <a:xfrm>
            <a:off x="3182550" y="5397000"/>
            <a:ext cx="4580400" cy="7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 dos Termos da Consulta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 b="67398" l="0" r="0" t="14900"/>
          <a:stretch/>
        </p:blipFill>
        <p:spPr>
          <a:xfrm>
            <a:off x="2926775" y="2758475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 b="46973" l="0" r="0" t="35325"/>
          <a:stretch/>
        </p:blipFill>
        <p:spPr>
          <a:xfrm>
            <a:off x="2926775" y="3512204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 rotWithShape="1">
          <a:blip r:embed="rId3">
            <a:alphaModFix/>
          </a:blip>
          <a:srcRect b="29272" l="0" r="0" t="53026"/>
          <a:stretch/>
        </p:blipFill>
        <p:spPr>
          <a:xfrm>
            <a:off x="2926775" y="4265934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 rotWithShape="1">
          <a:blip r:embed="rId3">
            <a:alphaModFix/>
          </a:blip>
          <a:srcRect b="9755" l="-5250" r="5250" t="72543"/>
          <a:stretch/>
        </p:blipFill>
        <p:spPr>
          <a:xfrm>
            <a:off x="2926775" y="5061580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 dos Termos da Consulta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/>
          </a:blip>
          <a:srcRect b="67398" l="0" r="0" t="14900"/>
          <a:stretch/>
        </p:blipFill>
        <p:spPr>
          <a:xfrm>
            <a:off x="2926775" y="2758475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4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 dos Termos da Consulta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334" name="Google Shape;334;p34"/>
          <p:cNvPicPr preferRelativeResize="0"/>
          <p:nvPr/>
        </p:nvPicPr>
        <p:blipFill rotWithShape="1">
          <a:blip r:embed="rId3">
            <a:alphaModFix/>
          </a:blip>
          <a:srcRect b="67398" l="0" r="0" t="14900"/>
          <a:stretch/>
        </p:blipFill>
        <p:spPr>
          <a:xfrm>
            <a:off x="2926775" y="2758475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 rotWithShape="1">
          <a:blip r:embed="rId3">
            <a:alphaModFix/>
          </a:blip>
          <a:srcRect b="46973" l="0" r="0" t="35325"/>
          <a:stretch/>
        </p:blipFill>
        <p:spPr>
          <a:xfrm>
            <a:off x="2926775" y="3512204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 dos Termos da Consulta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 b="67398" l="0" r="0" t="14900"/>
          <a:stretch/>
        </p:blipFill>
        <p:spPr>
          <a:xfrm>
            <a:off x="2926775" y="2758475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5"/>
          <p:cNvPicPr preferRelativeResize="0"/>
          <p:nvPr/>
        </p:nvPicPr>
        <p:blipFill rotWithShape="1">
          <a:blip r:embed="rId3">
            <a:alphaModFix/>
          </a:blip>
          <a:srcRect b="46973" l="0" r="0" t="35325"/>
          <a:stretch/>
        </p:blipFill>
        <p:spPr>
          <a:xfrm>
            <a:off x="2926775" y="3512204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5"/>
          <p:cNvPicPr preferRelativeResize="0"/>
          <p:nvPr/>
        </p:nvPicPr>
        <p:blipFill rotWithShape="1">
          <a:blip r:embed="rId3">
            <a:alphaModFix/>
          </a:blip>
          <a:srcRect b="29272" l="0" r="0" t="53026"/>
          <a:stretch/>
        </p:blipFill>
        <p:spPr>
          <a:xfrm>
            <a:off x="2926775" y="4265934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400"/>
              <a:t>Transformando documentos em vetores</a:t>
            </a:r>
            <a:endParaRPr b="1" i="0" sz="44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uma consulta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6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 dos Termos da Consulta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6"/>
          <p:cNvPicPr preferRelativeResize="0"/>
          <p:nvPr/>
        </p:nvPicPr>
        <p:blipFill rotWithShape="1">
          <a:blip r:embed="rId4">
            <a:alphaModFix/>
          </a:blip>
          <a:srcRect b="60588" l="6886" r="5715" t="0"/>
          <a:stretch/>
        </p:blipFill>
        <p:spPr>
          <a:xfrm>
            <a:off x="2684175" y="3266550"/>
            <a:ext cx="6823650" cy="19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6"/>
          <p:cNvSpPr/>
          <p:nvPr/>
        </p:nvSpPr>
        <p:spPr>
          <a:xfrm>
            <a:off x="6061000" y="3076825"/>
            <a:ext cx="2984100" cy="2261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2710250" y="2344700"/>
            <a:ext cx="71175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Devemos </a:t>
            </a: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representar a consulta com</a:t>
            </a: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termos da coleção</a:t>
            </a:r>
            <a:endParaRPr sz="30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7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TF-IDF dos Termos da Consulta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366" name="Google Shape;366;p37"/>
          <p:cNvPicPr preferRelativeResize="0"/>
          <p:nvPr/>
        </p:nvPicPr>
        <p:blipFill rotWithShape="1">
          <a:blip r:embed="rId3">
            <a:alphaModFix/>
          </a:blip>
          <a:srcRect b="67398" l="0" r="0" t="14900"/>
          <a:stretch/>
        </p:blipFill>
        <p:spPr>
          <a:xfrm>
            <a:off x="2926775" y="2758475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7"/>
          <p:cNvPicPr preferRelativeResize="0"/>
          <p:nvPr/>
        </p:nvPicPr>
        <p:blipFill rotWithShape="1">
          <a:blip r:embed="rId3">
            <a:alphaModFix/>
          </a:blip>
          <a:srcRect b="46973" l="0" r="0" t="35325"/>
          <a:stretch/>
        </p:blipFill>
        <p:spPr>
          <a:xfrm>
            <a:off x="2926775" y="3512204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b="29272" l="0" r="0" t="53026"/>
          <a:stretch/>
        </p:blipFill>
        <p:spPr>
          <a:xfrm>
            <a:off x="2926775" y="4265934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/>
          </a:blip>
          <a:srcRect b="9755" l="-5250" r="5250" t="72543"/>
          <a:stretch/>
        </p:blipFill>
        <p:spPr>
          <a:xfrm>
            <a:off x="2926775" y="5061580"/>
            <a:ext cx="6537049" cy="5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8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Coordenadas da Consulta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378" name="Google Shape;3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600" y="3170613"/>
            <a:ext cx="38957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 rotWithShape="1">
          <a:blip r:embed="rId5">
            <a:alphaModFix/>
          </a:blip>
          <a:srcRect b="2752" l="17100" r="3249" t="0"/>
          <a:stretch/>
        </p:blipFill>
        <p:spPr>
          <a:xfrm>
            <a:off x="5634675" y="2290925"/>
            <a:ext cx="5060075" cy="35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8"/>
          <p:cNvSpPr/>
          <p:nvPr/>
        </p:nvSpPr>
        <p:spPr>
          <a:xfrm>
            <a:off x="1783501" y="1652107"/>
            <a:ext cx="2127300" cy="590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7807345" y="3372541"/>
            <a:ext cx="2127300" cy="432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Coordenadas dos Documentos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390" name="Google Shape;3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600" y="3170613"/>
            <a:ext cx="38957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9"/>
          <p:cNvPicPr preferRelativeResize="0"/>
          <p:nvPr/>
        </p:nvPicPr>
        <p:blipFill rotWithShape="1">
          <a:blip r:embed="rId5">
            <a:alphaModFix/>
          </a:blip>
          <a:srcRect b="2752" l="17100" r="3249" t="0"/>
          <a:stretch/>
        </p:blipFill>
        <p:spPr>
          <a:xfrm>
            <a:off x="5634675" y="2290925"/>
            <a:ext cx="5060075" cy="35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9"/>
          <p:cNvSpPr/>
          <p:nvPr/>
        </p:nvSpPr>
        <p:spPr>
          <a:xfrm>
            <a:off x="1779375" y="2957224"/>
            <a:ext cx="3169500" cy="2149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5768545" y="2949140"/>
            <a:ext cx="1914300" cy="339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8780450" y="4009772"/>
            <a:ext cx="2025600" cy="339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8256325" y="4616297"/>
            <a:ext cx="2025600" cy="339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6675700" y="5584222"/>
            <a:ext cx="2025600" cy="339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Peso de um termo em um documento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0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400"/>
              <a:t>Qual Doc melhor representa a consulta?</a:t>
            </a:r>
            <a:endParaRPr b="1" i="0" sz="44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405" name="Google Shape;4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38" y="1542475"/>
            <a:ext cx="7877725" cy="8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0"/>
          <p:cNvPicPr preferRelativeResize="0"/>
          <p:nvPr/>
        </p:nvPicPr>
        <p:blipFill rotWithShape="1">
          <a:blip r:embed="rId4">
            <a:alphaModFix/>
          </a:blip>
          <a:srcRect b="2752" l="17100" r="3249" t="0"/>
          <a:stretch/>
        </p:blipFill>
        <p:spPr>
          <a:xfrm>
            <a:off x="3410450" y="2330150"/>
            <a:ext cx="5060075" cy="35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type="ctrTitle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</a:pPr>
            <a:r>
              <a:rPr lang="pt-BR"/>
              <a:t>Como descobrir a melhor ordem de documentos?</a:t>
            </a:r>
            <a:endParaRPr b="1" i="0" sz="45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1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PERGUNTAS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23" name="Google Shape;423;p43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Imagens sobre Escopo da Disciplina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1800"/>
              <a:t>Autor: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http://cristianocarvalho.cc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424" name="Google Shape;424;p4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Escopo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163" y="1077400"/>
            <a:ext cx="7313676" cy="54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/>
          <p:nvPr/>
        </p:nvSpPr>
        <p:spPr>
          <a:xfrm>
            <a:off x="1897725" y="872225"/>
            <a:ext cx="4448100" cy="3107700"/>
          </a:xfrm>
          <a:prstGeom prst="ellipse">
            <a:avLst/>
          </a:prstGeom>
          <a:noFill/>
          <a:ln cap="flat" cmpd="sng" w="190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ctrTitle"/>
          </p:nvPr>
        </p:nvSpPr>
        <p:spPr>
          <a:xfrm>
            <a:off x="576943" y="0"/>
            <a:ext cx="10951482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Modelos em Recuperação da Informação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Núcleo de qualquer sistema de recuperação de informação</a:t>
            </a:r>
            <a:br>
              <a:rPr lang="pt-BR"/>
            </a:br>
            <a:br>
              <a:rPr lang="pt-BR"/>
            </a:br>
            <a:r>
              <a:rPr lang="pt-BR"/>
              <a:t>Utilizados para representar características semânticas dos elementos envolvidos nos sistemas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Modelos em Recuperação da Informação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lang="pt-BR"/>
              <a:t>odelos clássicos: booleano, </a:t>
            </a:r>
            <a:r>
              <a:rPr b="1" lang="pt-BR"/>
              <a:t>vetorial</a:t>
            </a:r>
            <a:r>
              <a:rPr lang="pt-BR"/>
              <a:t> e probabilístico</a:t>
            </a:r>
            <a:br>
              <a:rPr lang="pt-BR"/>
            </a:br>
            <a:br>
              <a:rPr lang="pt-BR"/>
            </a:br>
            <a:r>
              <a:rPr lang="pt-BR"/>
              <a:t>Modelos bastante utilizados: </a:t>
            </a:r>
            <a:r>
              <a:rPr b="1" lang="pt-BR"/>
              <a:t>vetorial</a:t>
            </a:r>
            <a:r>
              <a:rPr lang="pt-BR"/>
              <a:t>, language models e BM25 (que são probabilísticos)‫‬</a:t>
            </a:r>
            <a:br>
              <a:rPr lang="pt-BR"/>
            </a:br>
            <a:br>
              <a:rPr lang="pt-BR"/>
            </a:br>
            <a:r>
              <a:rPr lang="pt-BR"/>
              <a:t>Diversos outros modelos na literatura</a:t>
            </a:r>
            <a:br>
              <a:rPr lang="pt-BR"/>
            </a:b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 Vetorial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Proposto em 1968 e continua sendo muito empregado hoje em dia</a:t>
            </a:r>
            <a:br>
              <a:rPr lang="pt-BR"/>
            </a:br>
            <a:br>
              <a:rPr lang="pt-BR"/>
            </a:br>
            <a:r>
              <a:rPr lang="pt-BR"/>
              <a:t>Proposto originalmente para resolver problemas de busca</a:t>
            </a:r>
            <a:br>
              <a:rPr lang="pt-BR"/>
            </a:br>
            <a:br>
              <a:rPr lang="pt-BR"/>
            </a:br>
            <a:r>
              <a:rPr lang="pt-BR"/>
              <a:t>Sucesso reside na eficiência e nos bons resultados obtidos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 Vetorial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Todos os componentes do sistema são vistos como conjuntos de </a:t>
            </a:r>
            <a:r>
              <a:rPr b="1" lang="pt-BR"/>
              <a:t>palavras</a:t>
            </a:r>
            <a:br>
              <a:rPr lang="pt-BR"/>
            </a:br>
            <a:br>
              <a:rPr lang="pt-BR"/>
            </a:br>
            <a:r>
              <a:rPr lang="pt-BR"/>
              <a:t>Elementos a serem modelados são representados como vetores dentro de um </a:t>
            </a:r>
            <a:r>
              <a:rPr b="1" lang="pt-BR"/>
              <a:t>espaço vetorial</a:t>
            </a:r>
            <a:r>
              <a:rPr lang="pt-BR"/>
              <a:t>.</a:t>
            </a:r>
            <a:br>
              <a:rPr lang="pt-BR"/>
            </a:br>
            <a:br>
              <a:rPr lang="pt-BR"/>
            </a:br>
            <a:r>
              <a:rPr lang="pt-BR"/>
              <a:t>Dimensão do espaço é dada pelo </a:t>
            </a:r>
            <a:r>
              <a:rPr b="1" lang="pt-BR"/>
              <a:t>número de palavras distintas</a:t>
            </a:r>
            <a:endParaRPr b="1" i="0" sz="3400" u="none" cap="none" strike="noStrike">
              <a:solidFill>
                <a:srgbClr val="7F7F7F"/>
              </a:solidFill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ctrTitle"/>
          </p:nvPr>
        </p:nvSpPr>
        <p:spPr>
          <a:xfrm>
            <a:off x="568229" y="-1"/>
            <a:ext cx="10960195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 Vetorial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>
            <p:ph idx="1" type="subTitle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Número de palavras distintas da coleção de documentos determina dimensão do espaço onde os documentos e consultas serão representados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Como determinar as coordenadas dos elementos ?</a:t>
            </a:r>
            <a:endParaRPr b="0" i="0" sz="3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87" y="2947075"/>
            <a:ext cx="3197525" cy="27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Modelo Vetorial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O </a:t>
            </a:r>
            <a:r>
              <a:rPr b="1" lang="pt-BR"/>
              <a:t>IDF</a:t>
            </a:r>
            <a:r>
              <a:rPr lang="pt-BR"/>
              <a:t> tenta expressar a “</a:t>
            </a:r>
            <a:r>
              <a:rPr b="1" lang="pt-BR"/>
              <a:t>importância</a:t>
            </a:r>
            <a:r>
              <a:rPr lang="pt-BR"/>
              <a:t>” de uma palavra dentro da coleção</a:t>
            </a:r>
            <a:br>
              <a:rPr lang="pt-BR"/>
            </a:br>
            <a:r>
              <a:rPr lang="pt-BR"/>
              <a:t>N: número total de documentos de uma coleção</a:t>
            </a:r>
            <a:br>
              <a:rPr lang="pt-BR"/>
            </a:br>
            <a:r>
              <a:rPr lang="pt-BR"/>
              <a:t>nt : número de documentos onde a palavra t ocorreu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Quanto mais rara a palavra, maior seu idf !</a:t>
            </a:r>
            <a:endParaRPr b="0" i="0" sz="3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575" y="3462828"/>
            <a:ext cx="3775550" cy="2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