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4" r:id="rId4"/>
    <p:sldMasterId id="2147483675" r:id="rId5"/>
    <p:sldMasterId id="2147483676" r:id="rId6"/>
    <p:sldMasterId id="2147483677" r:id="rId7"/>
    <p:sldMasterId id="2147483678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00">
          <p15:clr>
            <a:srgbClr val="000000"/>
          </p15:clr>
        </p15:guide>
        <p15:guide id="2" orient="horz" pos="3825">
          <p15:clr>
            <a:srgbClr val="000000"/>
          </p15:clr>
        </p15:guide>
        <p15:guide id="3" pos="7262">
          <p15:clr>
            <a:srgbClr val="000000"/>
          </p15:clr>
        </p15:guide>
        <p15:guide id="4" pos="42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00" orient="horz"/>
        <p:guide pos="3825" orient="horz"/>
        <p:guide pos="7262"/>
        <p:guide pos="4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0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4e9e4cb14_0_61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3" name="Google Shape;293;g44e9e4cb14_0_61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4e9e4cb14_0_0:notes"/>
          <p:cNvSpPr txBox="1"/>
          <p:nvPr>
            <p:ph idx="1" type="body"/>
          </p:nvPr>
        </p:nvSpPr>
        <p:spPr>
          <a:xfrm>
            <a:off x="685800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6" name="Google Shape;226;g44e9e4cb14_0_0:notes"/>
          <p:cNvSpPr/>
          <p:nvPr>
            <p:ph idx="2" type="sldImg"/>
          </p:nvPr>
        </p:nvSpPr>
        <p:spPr>
          <a:xfrm>
            <a:off x="463130" y="1143179"/>
            <a:ext cx="59316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e9e4cb14_0_4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1" name="Google Shape;231;g44e9e4cb14_0_4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4e9e4cb14_0_12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9" name="Google Shape;239;g44e9e4cb14_0_12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4e9e4cb14_0_19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7" name="Google Shape;247;g44e9e4cb14_0_19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4e9e4cb14_0_28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7" name="Google Shape;257;g44e9e4cb14_0_28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4e9e4cb14_0_37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7" name="Google Shape;267;g44e9e4cb14_0_37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4e9e4cb14_0_46:notes"/>
          <p:cNvSpPr txBox="1"/>
          <p:nvPr>
            <p:ph idx="1" type="body"/>
          </p:nvPr>
        </p:nvSpPr>
        <p:spPr>
          <a:xfrm>
            <a:off x="685512" y="4400258"/>
            <a:ext cx="5487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7" name="Google Shape;277;g44e9e4cb14_0_46:notes"/>
          <p:cNvSpPr/>
          <p:nvPr>
            <p:ph idx="2" type="sldImg"/>
          </p:nvPr>
        </p:nvSpPr>
        <p:spPr>
          <a:xfrm>
            <a:off x="519895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ctrTitle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00A1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pos="46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609603" y="273050"/>
            <a:ext cx="40110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4766733" y="273057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2" type="body"/>
          </p:nvPr>
        </p:nvSpPr>
        <p:spPr>
          <a:xfrm>
            <a:off x="609603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16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3832950" y="-1623144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 rot="5400000">
            <a:off x="7285050" y="1828795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 rot="5400000">
            <a:off x="1697000" y="-812855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1" type="subTitle"/>
          </p:nvPr>
        </p:nvSpPr>
        <p:spPr>
          <a:xfrm>
            <a:off x="609480" y="1604520"/>
            <a:ext cx="109725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905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2032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2032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2032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2032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2032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2032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2" type="body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 ENCERRAMENTO">
  <p:cSld name="CAPA ENCERRAMENTO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idx="1" type="subTitle"/>
          </p:nvPr>
        </p:nvSpPr>
        <p:spPr>
          <a:xfrm>
            <a:off x="609480" y="273600"/>
            <a:ext cx="10972500" cy="5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905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2032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2032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2032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2032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2032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2032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77" name="Google Shape;177;p26"/>
          <p:cNvSpPr txBox="1"/>
          <p:nvPr>
            <p:ph idx="2" type="body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3" type="body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83" name="Google Shape;183;p27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84" name="Google Shape;184;p27"/>
          <p:cNvSpPr txBox="1"/>
          <p:nvPr>
            <p:ph idx="3" type="body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89" name="Google Shape;189;p28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90" name="Google Shape;190;p28"/>
          <p:cNvSpPr txBox="1"/>
          <p:nvPr>
            <p:ph idx="3" type="body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609480" y="160452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95" name="Google Shape;195;p29"/>
          <p:cNvSpPr txBox="1"/>
          <p:nvPr>
            <p:ph idx="2" type="body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00" name="Google Shape;200;p30"/>
          <p:cNvSpPr txBox="1"/>
          <p:nvPr>
            <p:ph idx="2" type="body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01" name="Google Shape;201;p30"/>
          <p:cNvSpPr txBox="1"/>
          <p:nvPr>
            <p:ph idx="3" type="body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02" name="Google Shape;202;p30"/>
          <p:cNvSpPr txBox="1"/>
          <p:nvPr>
            <p:ph idx="4" type="body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609480" y="273600"/>
            <a:ext cx="10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07" name="Google Shape;207;p31"/>
          <p:cNvSpPr txBox="1"/>
          <p:nvPr>
            <p:ph idx="2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800" cy="39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800" cy="39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ÇÃO DE CAPÍTULOS">
  <p:cSld name="SEPARAÇÃO DE CAPÍTULO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ctrTitle"/>
          </p:nvPr>
        </p:nvSpPr>
        <p:spPr>
          <a:xfrm>
            <a:off x="576940" y="2232725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type="ctrTitle"/>
          </p:nvPr>
        </p:nvSpPr>
        <p:spPr>
          <a:xfrm>
            <a:off x="914400" y="2130432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" type="body"/>
          </p:nvPr>
        </p:nvSpPr>
        <p:spPr>
          <a:xfrm>
            <a:off x="609600" y="1600206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>
            <p:ph type="title"/>
          </p:nvPr>
        </p:nvSpPr>
        <p:spPr>
          <a:xfrm>
            <a:off x="963084" y="4406907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609600" y="1600206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6197600" y="1600206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1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3" type="body"/>
          </p:nvPr>
        </p:nvSpPr>
        <p:spPr>
          <a:xfrm>
            <a:off x="6193372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4" type="body"/>
          </p:nvPr>
        </p:nvSpPr>
        <p:spPr>
          <a:xfrm>
            <a:off x="6193372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12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12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10" type="dt"/>
          </p:nvPr>
        </p:nvSpPr>
        <p:spPr>
          <a:xfrm>
            <a:off x="609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1" type="ftr"/>
          </p:nvPr>
        </p:nvSpPr>
        <p:spPr>
          <a:xfrm>
            <a:off x="4165600" y="6356357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8737600" y="635635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10.png"/><Relationship Id="rId13" Type="http://schemas.openxmlformats.org/officeDocument/2006/relationships/image" Target="../media/image12.png"/><Relationship Id="rId12" Type="http://schemas.openxmlformats.org/officeDocument/2006/relationships/image" Target="../media/image4.png"/><Relationship Id="rId1" Type="http://schemas.openxmlformats.org/officeDocument/2006/relationships/image" Target="../media/image11.png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48.png"/><Relationship Id="rId9" Type="http://schemas.openxmlformats.org/officeDocument/2006/relationships/image" Target="../media/image5.png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image" Target="../media/image30.png"/><Relationship Id="rId11" Type="http://schemas.openxmlformats.org/officeDocument/2006/relationships/image" Target="../media/image21.png"/><Relationship Id="rId22" Type="http://schemas.openxmlformats.org/officeDocument/2006/relationships/theme" Target="../theme/theme1.xml"/><Relationship Id="rId10" Type="http://schemas.openxmlformats.org/officeDocument/2006/relationships/image" Target="../media/image17.png"/><Relationship Id="rId21" Type="http://schemas.openxmlformats.org/officeDocument/2006/relationships/slideLayout" Target="../slideLayouts/slideLayout2.xml"/><Relationship Id="rId13" Type="http://schemas.openxmlformats.org/officeDocument/2006/relationships/image" Target="../media/image16.png"/><Relationship Id="rId12" Type="http://schemas.openxmlformats.org/officeDocument/2006/relationships/image" Target="../media/image5.png"/><Relationship Id="rId1" Type="http://schemas.openxmlformats.org/officeDocument/2006/relationships/image" Target="../media/image13.png"/><Relationship Id="rId2" Type="http://schemas.openxmlformats.org/officeDocument/2006/relationships/image" Target="../media/image18.png"/><Relationship Id="rId3" Type="http://schemas.openxmlformats.org/officeDocument/2006/relationships/image" Target="../media/image25.png"/><Relationship Id="rId4" Type="http://schemas.openxmlformats.org/officeDocument/2006/relationships/image" Target="../media/image15.png"/><Relationship Id="rId9" Type="http://schemas.openxmlformats.org/officeDocument/2006/relationships/image" Target="../media/image24.png"/><Relationship Id="rId15" Type="http://schemas.openxmlformats.org/officeDocument/2006/relationships/image" Target="../media/image31.png"/><Relationship Id="rId14" Type="http://schemas.openxmlformats.org/officeDocument/2006/relationships/image" Target="../media/image23.png"/><Relationship Id="rId17" Type="http://schemas.openxmlformats.org/officeDocument/2006/relationships/image" Target="../media/image10.png"/><Relationship Id="rId16" Type="http://schemas.openxmlformats.org/officeDocument/2006/relationships/image" Target="../media/image19.png"/><Relationship Id="rId5" Type="http://schemas.openxmlformats.org/officeDocument/2006/relationships/image" Target="../media/image14.png"/><Relationship Id="rId19" Type="http://schemas.openxmlformats.org/officeDocument/2006/relationships/image" Target="../media/image4.png"/><Relationship Id="rId6" Type="http://schemas.openxmlformats.org/officeDocument/2006/relationships/image" Target="../media/image22.png"/><Relationship Id="rId18" Type="http://schemas.openxmlformats.org/officeDocument/2006/relationships/image" Target="../media/image27.png"/><Relationship Id="rId7" Type="http://schemas.openxmlformats.org/officeDocument/2006/relationships/image" Target="../media/image20.png"/><Relationship Id="rId8" Type="http://schemas.openxmlformats.org/officeDocument/2006/relationships/image" Target="../media/image26.png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8.png"/><Relationship Id="rId10" Type="http://schemas.openxmlformats.org/officeDocument/2006/relationships/image" Target="../media/image35.png"/><Relationship Id="rId13" Type="http://schemas.openxmlformats.org/officeDocument/2006/relationships/image" Target="../media/image42.png"/><Relationship Id="rId12" Type="http://schemas.openxmlformats.org/officeDocument/2006/relationships/image" Target="../media/image37.png"/><Relationship Id="rId1" Type="http://schemas.openxmlformats.org/officeDocument/2006/relationships/image" Target="../media/image29.png"/><Relationship Id="rId2" Type="http://schemas.openxmlformats.org/officeDocument/2006/relationships/image" Target="../media/image33.png"/><Relationship Id="rId3" Type="http://schemas.openxmlformats.org/officeDocument/2006/relationships/image" Target="../media/image49.png"/><Relationship Id="rId4" Type="http://schemas.openxmlformats.org/officeDocument/2006/relationships/image" Target="../media/image28.png"/><Relationship Id="rId9" Type="http://schemas.openxmlformats.org/officeDocument/2006/relationships/image" Target="../media/image36.png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40.png"/><Relationship Id="rId16" Type="http://schemas.openxmlformats.org/officeDocument/2006/relationships/theme" Target="../theme/theme3.xml"/><Relationship Id="rId5" Type="http://schemas.openxmlformats.org/officeDocument/2006/relationships/image" Target="../media/image39.png"/><Relationship Id="rId6" Type="http://schemas.openxmlformats.org/officeDocument/2006/relationships/image" Target="../media/image32.png"/><Relationship Id="rId7" Type="http://schemas.openxmlformats.org/officeDocument/2006/relationships/image" Target="../media/image41.png"/><Relationship Id="rId8" Type="http://schemas.openxmlformats.org/officeDocument/2006/relationships/image" Target="../media/image34.png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14.xml"/><Relationship Id="rId1" Type="http://schemas.openxmlformats.org/officeDocument/2006/relationships/image" Target="../media/image43.jpg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44.jp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3500" y="2124075"/>
            <a:ext cx="3308350" cy="302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2" name="Google Shape;1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Google Shape;1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1875" y="1958975"/>
            <a:ext cx="13716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85050" y="23717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14150" y="49879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334750" y="17049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56550" y="13493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76000" y="519747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55350" y="1349375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46950" y="479107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6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58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0750" y="952500"/>
            <a:ext cx="9721850" cy="4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4700" y="2476500"/>
            <a:ext cx="1949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750" y="2794000"/>
            <a:ext cx="25273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450" y="863600"/>
            <a:ext cx="21399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2000" y="4476750"/>
            <a:ext cx="19621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5950" y="1543050"/>
            <a:ext cx="5791200" cy="42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3200" y="571500"/>
            <a:ext cx="414655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87700" y="4311650"/>
            <a:ext cx="1568450" cy="14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34450" y="5099050"/>
            <a:ext cx="1206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28000" y="4127500"/>
            <a:ext cx="1111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271000" y="1174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226550" y="908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76400" y="27051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25600" y="22225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60950" y="1511300"/>
            <a:ext cx="21717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44300" y="1797050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832850" y="9906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645900" y="19050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758950" y="23558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217150" y="4006850"/>
            <a:ext cx="647700" cy="920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1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700" y="2435225"/>
            <a:ext cx="3568700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8350" y="1958975"/>
            <a:ext cx="18097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36000" y="2206625"/>
            <a:ext cx="577850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42550" y="2219325"/>
            <a:ext cx="59055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83750" y="2536825"/>
            <a:ext cx="273050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58150" y="3190875"/>
            <a:ext cx="8064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70750" y="18192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417300" y="50323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531600" y="21304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51650" y="19018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99850" y="467042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696700" y="2200275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51650" y="535622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5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0" y="0"/>
            <a:ext cx="152396" cy="2743434"/>
            <a:chOff x="0" y="0"/>
            <a:chExt cx="114300" cy="2037607"/>
          </a:xfrm>
        </p:grpSpPr>
        <p:sp>
          <p:nvSpPr>
            <p:cNvPr id="71" name="Google Shape;71;p7"/>
            <p:cNvSpPr/>
            <p:nvPr/>
          </p:nvSpPr>
          <p:spPr>
            <a:xfrm>
              <a:off x="0" y="0"/>
              <a:ext cx="114300" cy="895200"/>
            </a:xfrm>
            <a:prstGeom prst="rect">
              <a:avLst/>
            </a:prstGeom>
            <a:solidFill>
              <a:srgbClr val="0E7F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0" y="895793"/>
              <a:ext cx="114300" cy="380700"/>
            </a:xfrm>
            <a:prstGeom prst="rect">
              <a:avLst/>
            </a:prstGeom>
            <a:solidFill>
              <a:srgbClr val="45C1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0" y="1276350"/>
              <a:ext cx="114300" cy="380700"/>
            </a:xfrm>
            <a:prstGeom prst="rect">
              <a:avLst/>
            </a:prstGeom>
            <a:solidFill>
              <a:srgbClr val="B9D5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0" y="1656907"/>
              <a:ext cx="114300" cy="380700"/>
            </a:xfrm>
            <a:prstGeom prst="rect">
              <a:avLst/>
            </a:prstGeom>
            <a:solidFill>
              <a:srgbClr val="F268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tx1"/>
                </a:solidFill>
              </a:defRPr>
            </a:lvl1pPr>
            <a:lvl2pPr lvl="1" rtl="0" algn="r">
              <a:buNone/>
              <a:defRPr sz="1300">
                <a:solidFill>
                  <a:schemeClr val="tx1"/>
                </a:solidFill>
              </a:defRPr>
            </a:lvl2pPr>
            <a:lvl3pPr lvl="2" rtl="0" algn="r">
              <a:buNone/>
              <a:defRPr sz="1300">
                <a:solidFill>
                  <a:schemeClr val="tx1"/>
                </a:solidFill>
              </a:defRPr>
            </a:lvl3pPr>
            <a:lvl4pPr lvl="3" rtl="0" algn="r">
              <a:buNone/>
              <a:defRPr sz="1300">
                <a:solidFill>
                  <a:schemeClr val="tx1"/>
                </a:solidFill>
              </a:defRPr>
            </a:lvl4pPr>
            <a:lvl5pPr lvl="4" rtl="0" algn="r">
              <a:buNone/>
              <a:defRPr sz="1300">
                <a:solidFill>
                  <a:schemeClr val="tx1"/>
                </a:solidFill>
              </a:defRPr>
            </a:lvl5pPr>
            <a:lvl6pPr lvl="5" rtl="0" algn="r">
              <a:buNone/>
              <a:defRPr sz="1300">
                <a:solidFill>
                  <a:schemeClr val="tx1"/>
                </a:solidFill>
              </a:defRPr>
            </a:lvl6pPr>
            <a:lvl7pPr lvl="6" rtl="0" algn="r">
              <a:buNone/>
              <a:defRPr sz="1300">
                <a:solidFill>
                  <a:schemeClr val="tx1"/>
                </a:solidFill>
              </a:defRPr>
            </a:lvl7pPr>
            <a:lvl8pPr lvl="7" rtl="0" algn="r">
              <a:buNone/>
              <a:defRPr sz="1300">
                <a:solidFill>
                  <a:schemeClr val="tx1"/>
                </a:solidFill>
              </a:defRPr>
            </a:lvl8pPr>
            <a:lvl9pPr lvl="8" rtl="0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/>
          <p:nvPr/>
        </p:nvSpPr>
        <p:spPr>
          <a:xfrm>
            <a:off x="0" y="0"/>
            <a:ext cx="150900" cy="1204200"/>
          </a:xfrm>
          <a:prstGeom prst="rect">
            <a:avLst/>
          </a:prstGeom>
          <a:solidFill>
            <a:srgbClr val="0E7F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0" y="1206000"/>
            <a:ext cx="150900" cy="510900"/>
          </a:xfrm>
          <a:prstGeom prst="rect">
            <a:avLst/>
          </a:prstGeom>
          <a:solidFill>
            <a:srgbClr val="45C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0" y="1718280"/>
            <a:ext cx="150900" cy="510900"/>
          </a:xfrm>
          <a:prstGeom prst="rect">
            <a:avLst/>
          </a:prstGeom>
          <a:solidFill>
            <a:srgbClr val="B9D5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0" y="2230920"/>
            <a:ext cx="150900" cy="510900"/>
          </a:xfrm>
          <a:prstGeom prst="rect">
            <a:avLst/>
          </a:prstGeom>
          <a:solidFill>
            <a:srgbClr val="F26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/>
            </a:lvl1pPr>
            <a:lvl2pPr lvl="1" rtl="0" algn="r">
              <a:buNone/>
              <a:defRPr sz="1300"/>
            </a:lvl2pPr>
            <a:lvl3pPr lvl="2" rtl="0" algn="r">
              <a:buNone/>
              <a:defRPr sz="1300"/>
            </a:lvl3pPr>
            <a:lvl4pPr lvl="3" rtl="0" algn="r">
              <a:buNone/>
              <a:defRPr sz="1300"/>
            </a:lvl4pPr>
            <a:lvl5pPr lvl="4" rtl="0" algn="r">
              <a:buNone/>
              <a:defRPr sz="1300"/>
            </a:lvl5pPr>
            <a:lvl6pPr lvl="5" rtl="0" algn="r">
              <a:buNone/>
              <a:defRPr sz="1300"/>
            </a:lvl6pPr>
            <a:lvl7pPr lvl="6" rtl="0" algn="r">
              <a:buNone/>
              <a:defRPr sz="1300"/>
            </a:lvl7pPr>
            <a:lvl8pPr lvl="7" rtl="0" algn="r">
              <a:buNone/>
              <a:defRPr sz="1300"/>
            </a:lvl8pPr>
            <a:lvl9pPr lvl="8" rtl="0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hrome.google.com/webstore/detail/scraper/mbigbapnjcgaffohmbkdlecaccepngjd" TargetMode="External"/><Relationship Id="rId4" Type="http://schemas.openxmlformats.org/officeDocument/2006/relationships/image" Target="../media/image4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6.png"/><Relationship Id="rId4" Type="http://schemas.openxmlformats.org/officeDocument/2006/relationships/image" Target="../media/image5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sdn.microsoft.com/pt-br/library/ms256122%28v=vs.120%29.aspx?f=255&amp;MSPPError=-2147217396" TargetMode="External"/><Relationship Id="rId4" Type="http://schemas.openxmlformats.org/officeDocument/2006/relationships/image" Target="../media/image5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ctrTitle"/>
          </p:nvPr>
        </p:nvSpPr>
        <p:spPr>
          <a:xfrm>
            <a:off x="576938" y="2950028"/>
            <a:ext cx="6141720" cy="894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Coleta de Dados</a:t>
            </a:r>
            <a:endParaRPr/>
          </a:p>
        </p:txBody>
      </p:sp>
      <p:sp>
        <p:nvSpPr>
          <p:cNvPr id="216" name="Google Shape;216;p32"/>
          <p:cNvSpPr txBox="1"/>
          <p:nvPr>
            <p:ph idx="1" type="subTitle"/>
          </p:nvPr>
        </p:nvSpPr>
        <p:spPr>
          <a:xfrm>
            <a:off x="561698" y="3752850"/>
            <a:ext cx="6156960" cy="536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</a:pPr>
            <a:r>
              <a:rPr lang="pt-BR"/>
              <a:t>Cristiano Carvalho</a:t>
            </a:r>
            <a:endParaRPr b="0" i="0" sz="2500" u="none" cap="none" strike="noStrike">
              <a:solidFill>
                <a:srgbClr val="00A1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2"/>
          <p:cNvSpPr/>
          <p:nvPr/>
        </p:nvSpPr>
        <p:spPr>
          <a:xfrm>
            <a:off x="14095988" y="2133496"/>
            <a:ext cx="3580222" cy="1033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CAPA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Extensão Scraper (Chrome) 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1"/>
          <p:cNvSpPr txBox="1"/>
          <p:nvPr/>
        </p:nvSpPr>
        <p:spPr>
          <a:xfrm>
            <a:off x="920325" y="1099900"/>
            <a:ext cx="108003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Modificando uma regra na ferramenta</a:t>
            </a:r>
            <a:endParaRPr b="1"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8" name="Google Shape;298;p41"/>
          <p:cNvSpPr txBox="1"/>
          <p:nvPr/>
        </p:nvSpPr>
        <p:spPr>
          <a:xfrm>
            <a:off x="1380050" y="1728375"/>
            <a:ext cx="8798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Especificando a regra em p para restringir a classe “byline” que possui apenas o nome do autor.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41"/>
          <p:cNvPicPr preferRelativeResize="0"/>
          <p:nvPr/>
        </p:nvPicPr>
        <p:blipFill rotWithShape="1">
          <a:blip r:embed="rId3">
            <a:alphaModFix/>
          </a:blip>
          <a:srcRect b="0" l="2524" r="2562" t="0"/>
          <a:stretch/>
        </p:blipFill>
        <p:spPr>
          <a:xfrm>
            <a:off x="1513800" y="2885813"/>
            <a:ext cx="8747550" cy="84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1950" y="3988475"/>
            <a:ext cx="868680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1"/>
          <p:cNvSpPr/>
          <p:nvPr/>
        </p:nvSpPr>
        <p:spPr>
          <a:xfrm>
            <a:off x="4230150" y="4917300"/>
            <a:ext cx="229200" cy="3492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1"/>
          <p:cNvSpPr/>
          <p:nvPr/>
        </p:nvSpPr>
        <p:spPr>
          <a:xfrm>
            <a:off x="4841175" y="4917300"/>
            <a:ext cx="1788000" cy="2838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1"/>
          <p:cNvSpPr/>
          <p:nvPr/>
        </p:nvSpPr>
        <p:spPr>
          <a:xfrm>
            <a:off x="7414050" y="3904200"/>
            <a:ext cx="2137200" cy="26490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/>
          <p:nvPr/>
        </p:nvSpPr>
        <p:spPr>
          <a:xfrm>
            <a:off x="14889194" y="473533"/>
            <a:ext cx="5469146" cy="1574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DE ENCERRAMENTO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ctrTitle"/>
          </p:nvPr>
        </p:nvSpPr>
        <p:spPr>
          <a:xfrm>
            <a:off x="559520" y="2231636"/>
            <a:ext cx="590931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Scraper: Geração de regras XPATH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3"/>
          <p:cNvSpPr/>
          <p:nvPr/>
        </p:nvSpPr>
        <p:spPr>
          <a:xfrm>
            <a:off x="14167420" y="1725837"/>
            <a:ext cx="4057842" cy="173225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/>
          <p:nvPr/>
        </p:nvSpPr>
        <p:spPr>
          <a:xfrm>
            <a:off x="1524600" y="2773674"/>
            <a:ext cx="91428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Anexo: Extensão Scraper (Chrome)</a:t>
            </a:r>
            <a:endParaRPr b="1" sz="48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Extensão Scraper (Chrome) 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920325" y="1099900"/>
            <a:ext cx="96909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Scraper</a:t>
            </a:r>
            <a:endParaRPr b="1"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➢"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Ferramenta que simplifica a extração de regras (Xpath) para Web Scraping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Instalação no google chrome</a:t>
            </a:r>
            <a:endParaRPr b="1"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https://chrome.google.com/webstore/detail/scraper/mbigbapnjcgaffohmbkdlecaccepngjd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6" name="Google Shape;236;p35"/>
          <p:cNvPicPr preferRelativeResize="0"/>
          <p:nvPr/>
        </p:nvPicPr>
        <p:blipFill rotWithShape="1">
          <a:blip r:embed="rId4">
            <a:alphaModFix/>
          </a:blip>
          <a:srcRect b="0" l="6490" r="6507" t="0"/>
          <a:stretch/>
        </p:blipFill>
        <p:spPr>
          <a:xfrm>
            <a:off x="4605575" y="4886725"/>
            <a:ext cx="680347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Extensão Scraper (Chrome) 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920325" y="1099900"/>
            <a:ext cx="96909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Exemplo no site do NYTimes</a:t>
            </a:r>
            <a:endParaRPr b="1"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563" y="1841025"/>
            <a:ext cx="7612175" cy="470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Extensão Scraper (Chrome) 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920325" y="1099900"/>
            <a:ext cx="96909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Exemplo no site do NYTimes</a:t>
            </a:r>
            <a:endParaRPr b="1"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Encontre um elemento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na página (ex: Head da notícia)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 clique com o botão direito.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Depois clique em: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 rotWithShape="1">
          <a:blip r:embed="rId3">
            <a:alphaModFix/>
          </a:blip>
          <a:srcRect b="0" l="3269" r="0" t="12303"/>
          <a:stretch/>
        </p:blipFill>
        <p:spPr>
          <a:xfrm>
            <a:off x="1973450" y="4252148"/>
            <a:ext cx="2801000" cy="3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125" y="1671150"/>
            <a:ext cx="5883625" cy="482847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7"/>
          <p:cNvSpPr/>
          <p:nvPr/>
        </p:nvSpPr>
        <p:spPr>
          <a:xfrm>
            <a:off x="7076050" y="2922000"/>
            <a:ext cx="2725800" cy="3942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Extensão Scraper (Chrome) 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8"/>
          <p:cNvSpPr txBox="1"/>
          <p:nvPr/>
        </p:nvSpPr>
        <p:spPr>
          <a:xfrm>
            <a:off x="920325" y="1099900"/>
            <a:ext cx="4651200" cy="5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Exemplo no site do NYTimes</a:t>
            </a:r>
            <a:endParaRPr b="1"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Em selector </a:t>
            </a:r>
            <a:r>
              <a:rPr i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Xpath 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você encontra 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 regra para itens similares ao selecionado anteriormente.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Assim basta copiar a regra e colar no node </a:t>
            </a:r>
            <a:r>
              <a:rPr i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Xpath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do knime!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Além disso é possível visualizar os dados que essa regra está gerando.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2" name="Google Shape;262;p38"/>
          <p:cNvPicPr preferRelativeResize="0"/>
          <p:nvPr/>
        </p:nvPicPr>
        <p:blipFill rotWithShape="1">
          <a:blip r:embed="rId3">
            <a:alphaModFix/>
          </a:blip>
          <a:srcRect b="0" l="10450" r="0" t="20000"/>
          <a:stretch/>
        </p:blipFill>
        <p:spPr>
          <a:xfrm>
            <a:off x="5571525" y="1913500"/>
            <a:ext cx="6260574" cy="4164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8"/>
          <p:cNvSpPr/>
          <p:nvPr/>
        </p:nvSpPr>
        <p:spPr>
          <a:xfrm>
            <a:off x="6378275" y="4012325"/>
            <a:ext cx="1297500" cy="3942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8"/>
          <p:cNvSpPr/>
          <p:nvPr/>
        </p:nvSpPr>
        <p:spPr>
          <a:xfrm>
            <a:off x="7828125" y="3652275"/>
            <a:ext cx="3947100" cy="21810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Extensão Scraper (Chrome) 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9"/>
          <p:cNvSpPr txBox="1"/>
          <p:nvPr/>
        </p:nvSpPr>
        <p:spPr>
          <a:xfrm>
            <a:off x="920325" y="1099900"/>
            <a:ext cx="10800300" cy="22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Modificando uma regra na ferramenta</a:t>
            </a:r>
            <a:endParaRPr b="1"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 regra identificada para o autor retornou apenas um resultado. Isso porque foi gerado </a:t>
            </a:r>
            <a:r>
              <a:rPr i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“[1]” 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para as tags, ou seja,</a:t>
            </a: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apenas o primeiro registro.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(Leia mais sobre </a:t>
            </a:r>
            <a:r>
              <a:rPr lang="pt-BR" sz="2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notação</a:t>
            </a:r>
            <a:r>
              <a:rPr lang="pt-BR" sz="2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XPath</a:t>
            </a: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2" name="Google Shape;27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113" y="3552688"/>
            <a:ext cx="10391775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9"/>
          <p:cNvSpPr/>
          <p:nvPr/>
        </p:nvSpPr>
        <p:spPr>
          <a:xfrm>
            <a:off x="5473325" y="4012325"/>
            <a:ext cx="5818800" cy="8721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9"/>
          <p:cNvSpPr/>
          <p:nvPr/>
        </p:nvSpPr>
        <p:spPr>
          <a:xfrm>
            <a:off x="4502725" y="4742600"/>
            <a:ext cx="229200" cy="3492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/>
          <p:nvPr/>
        </p:nvSpPr>
        <p:spPr>
          <a:xfrm>
            <a:off x="1188350" y="182878"/>
            <a:ext cx="9142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235C73"/>
                </a:solidFill>
                <a:latin typeface="Calibri"/>
                <a:ea typeface="Calibri"/>
                <a:cs typeface="Calibri"/>
                <a:sym typeface="Calibri"/>
              </a:rPr>
              <a:t>Extensão Scraper (Chrome) </a:t>
            </a:r>
            <a:endParaRPr b="1" sz="3600">
              <a:solidFill>
                <a:srgbClr val="235C7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0"/>
          <p:cNvSpPr txBox="1"/>
          <p:nvPr/>
        </p:nvSpPr>
        <p:spPr>
          <a:xfrm>
            <a:off x="920325" y="1099900"/>
            <a:ext cx="108003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Calibri"/>
              <a:buChar char="❖"/>
            </a:pPr>
            <a:r>
              <a:rPr b="1"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Modificando uma regra na ferramenta</a:t>
            </a:r>
            <a:endParaRPr b="1"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2" name="Google Shape;282;p40"/>
          <p:cNvPicPr preferRelativeResize="0"/>
          <p:nvPr/>
        </p:nvPicPr>
        <p:blipFill rotWithShape="1">
          <a:blip r:embed="rId3">
            <a:alphaModFix/>
          </a:blip>
          <a:srcRect b="0" l="0" r="0" t="10586"/>
          <a:stretch/>
        </p:blipFill>
        <p:spPr>
          <a:xfrm>
            <a:off x="1410338" y="1755400"/>
            <a:ext cx="9820275" cy="15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0"/>
          <p:cNvSpPr txBox="1"/>
          <p:nvPr/>
        </p:nvSpPr>
        <p:spPr>
          <a:xfrm>
            <a:off x="1417375" y="3178475"/>
            <a:ext cx="87987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Retirando o último “[1]” antes de article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0"/>
          <p:cNvSpPr/>
          <p:nvPr/>
        </p:nvSpPr>
        <p:spPr>
          <a:xfrm>
            <a:off x="4230150" y="2456175"/>
            <a:ext cx="229200" cy="3492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0350" y="4058463"/>
            <a:ext cx="9772650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/>
          <p:nvPr/>
        </p:nvSpPr>
        <p:spPr>
          <a:xfrm>
            <a:off x="4153950" y="4970775"/>
            <a:ext cx="229200" cy="3492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0"/>
          <p:cNvSpPr/>
          <p:nvPr/>
        </p:nvSpPr>
        <p:spPr>
          <a:xfrm>
            <a:off x="6062075" y="4293275"/>
            <a:ext cx="5048100" cy="6774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0"/>
          <p:cNvSpPr/>
          <p:nvPr/>
        </p:nvSpPr>
        <p:spPr>
          <a:xfrm>
            <a:off x="8002575" y="1755400"/>
            <a:ext cx="3107700" cy="14232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0"/>
          <p:cNvSpPr/>
          <p:nvPr/>
        </p:nvSpPr>
        <p:spPr>
          <a:xfrm>
            <a:off x="6062075" y="5055275"/>
            <a:ext cx="5048100" cy="6774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0"/>
          <p:cNvSpPr/>
          <p:nvPr/>
        </p:nvSpPr>
        <p:spPr>
          <a:xfrm>
            <a:off x="6062075" y="5817275"/>
            <a:ext cx="5048100" cy="6774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APA ENCERRAMEN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