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8fb1dfe8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e8fb1dfe8_0_1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07323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f073236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e9402d7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e9402d75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93a7f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e93a7f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95909b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e95909b2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95909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e95909b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95909e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e95909e2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95909e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e95909e2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95909e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e95909e2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95909e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e95909e24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073236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f0732361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1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image" Target="../media/image1.png"/><Relationship Id="rId12" Type="http://schemas.openxmlformats.org/officeDocument/2006/relationships/image" Target="../media/image51.png"/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3.png"/><Relationship Id="rId13" Type="http://schemas.openxmlformats.org/officeDocument/2006/relationships/image" Target="../media/image20.png"/><Relationship Id="rId12" Type="http://schemas.openxmlformats.org/officeDocument/2006/relationships/image" Target="../media/image26.png"/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5" Type="http://schemas.openxmlformats.org/officeDocument/2006/relationships/image" Target="../media/image30.png"/><Relationship Id="rId14" Type="http://schemas.openxmlformats.org/officeDocument/2006/relationships/image" Target="../media/image34.png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11" Type="http://schemas.openxmlformats.org/officeDocument/2006/relationships/image" Target="../media/image36.png"/><Relationship Id="rId22" Type="http://schemas.openxmlformats.org/officeDocument/2006/relationships/image" Target="../media/image48.png"/><Relationship Id="rId10" Type="http://schemas.openxmlformats.org/officeDocument/2006/relationships/image" Target="../media/image38.png"/><Relationship Id="rId21" Type="http://schemas.openxmlformats.org/officeDocument/2006/relationships/image" Target="../media/image44.png"/><Relationship Id="rId13" Type="http://schemas.openxmlformats.org/officeDocument/2006/relationships/image" Target="../media/image40.png"/><Relationship Id="rId24" Type="http://schemas.openxmlformats.org/officeDocument/2006/relationships/theme" Target="../theme/theme7.xml"/><Relationship Id="rId12" Type="http://schemas.openxmlformats.org/officeDocument/2006/relationships/image" Target="../media/image31.png"/><Relationship Id="rId23" Type="http://schemas.openxmlformats.org/officeDocument/2006/relationships/slideLayout" Target="../slideLayouts/slideLayout3.xml"/><Relationship Id="rId1" Type="http://schemas.openxmlformats.org/officeDocument/2006/relationships/image" Target="../media/image12.png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5" Type="http://schemas.openxmlformats.org/officeDocument/2006/relationships/image" Target="../media/image39.png"/><Relationship Id="rId14" Type="http://schemas.openxmlformats.org/officeDocument/2006/relationships/image" Target="../media/image35.png"/><Relationship Id="rId17" Type="http://schemas.openxmlformats.org/officeDocument/2006/relationships/image" Target="../media/image46.png"/><Relationship Id="rId16" Type="http://schemas.openxmlformats.org/officeDocument/2006/relationships/image" Target="../media/image47.png"/><Relationship Id="rId5" Type="http://schemas.openxmlformats.org/officeDocument/2006/relationships/image" Target="../media/image25.png"/><Relationship Id="rId19" Type="http://schemas.openxmlformats.org/officeDocument/2006/relationships/image" Target="../media/image20.png"/><Relationship Id="rId6" Type="http://schemas.openxmlformats.org/officeDocument/2006/relationships/image" Target="../media/image22.png"/><Relationship Id="rId18" Type="http://schemas.openxmlformats.org/officeDocument/2006/relationships/image" Target="../media/image41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4.png"/><Relationship Id="rId13" Type="http://schemas.openxmlformats.org/officeDocument/2006/relationships/image" Target="../media/image60.png"/><Relationship Id="rId12" Type="http://schemas.openxmlformats.org/officeDocument/2006/relationships/image" Target="../media/image55.png"/><Relationship Id="rId1" Type="http://schemas.openxmlformats.org/officeDocument/2006/relationships/image" Target="../media/image52.png"/><Relationship Id="rId2" Type="http://schemas.openxmlformats.org/officeDocument/2006/relationships/image" Target="../media/image45.png"/><Relationship Id="rId3" Type="http://schemas.openxmlformats.org/officeDocument/2006/relationships/image" Target="../media/image42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65.png"/><Relationship Id="rId16" Type="http://schemas.openxmlformats.org/officeDocument/2006/relationships/theme" Target="../theme/theme1.xml"/><Relationship Id="rId5" Type="http://schemas.openxmlformats.org/officeDocument/2006/relationships/image" Target="../media/image56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53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1.png"/><Relationship Id="rId11" Type="http://schemas.openxmlformats.org/officeDocument/2006/relationships/image" Target="../media/image67.png"/><Relationship Id="rId22" Type="http://schemas.openxmlformats.org/officeDocument/2006/relationships/theme" Target="../theme/theme3.xml"/><Relationship Id="rId10" Type="http://schemas.openxmlformats.org/officeDocument/2006/relationships/image" Target="../media/image62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66.png"/><Relationship Id="rId12" Type="http://schemas.openxmlformats.org/officeDocument/2006/relationships/image" Target="../media/image54.png"/><Relationship Id="rId1" Type="http://schemas.openxmlformats.org/officeDocument/2006/relationships/image" Target="../media/image59.png"/><Relationship Id="rId2" Type="http://schemas.openxmlformats.org/officeDocument/2006/relationships/image" Target="../media/image61.png"/><Relationship Id="rId3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Relationship Id="rId15" Type="http://schemas.openxmlformats.org/officeDocument/2006/relationships/image" Target="../media/image68.png"/><Relationship Id="rId14" Type="http://schemas.openxmlformats.org/officeDocument/2006/relationships/image" Target="../media/image72.png"/><Relationship Id="rId17" Type="http://schemas.openxmlformats.org/officeDocument/2006/relationships/image" Target="../media/image58.png"/><Relationship Id="rId16" Type="http://schemas.openxmlformats.org/officeDocument/2006/relationships/image" Target="../media/image82.png"/><Relationship Id="rId5" Type="http://schemas.openxmlformats.org/officeDocument/2006/relationships/image" Target="../media/image78.png"/><Relationship Id="rId19" Type="http://schemas.openxmlformats.org/officeDocument/2006/relationships/image" Target="../media/image65.png"/><Relationship Id="rId6" Type="http://schemas.openxmlformats.org/officeDocument/2006/relationships/image" Target="../media/image69.png"/><Relationship Id="rId18" Type="http://schemas.openxmlformats.org/officeDocument/2006/relationships/image" Target="../media/image60.png"/><Relationship Id="rId7" Type="http://schemas.openxmlformats.org/officeDocument/2006/relationships/image" Target="../media/image83.png"/><Relationship Id="rId8" Type="http://schemas.openxmlformats.org/officeDocument/2006/relationships/image" Target="../media/image87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86.png"/><Relationship Id="rId13" Type="http://schemas.openxmlformats.org/officeDocument/2006/relationships/image" Target="../media/image91.png"/><Relationship Id="rId12" Type="http://schemas.openxmlformats.org/officeDocument/2006/relationships/image" Target="../media/image94.png"/><Relationship Id="rId1" Type="http://schemas.openxmlformats.org/officeDocument/2006/relationships/image" Target="../media/image88.png"/><Relationship Id="rId2" Type="http://schemas.openxmlformats.org/officeDocument/2006/relationships/image" Target="../media/image75.png"/><Relationship Id="rId3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85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6" Type="http://schemas.openxmlformats.org/officeDocument/2006/relationships/image" Target="../media/image84.png"/><Relationship Id="rId7" Type="http://schemas.openxmlformats.org/officeDocument/2006/relationships/image" Target="../media/image73.png"/><Relationship Id="rId8" Type="http://schemas.openxmlformats.org/officeDocument/2006/relationships/image" Target="../media/image7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52" name="Google Shape;5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4.bp.blogspot.com/-j3oAcnw_LdE/U5dXZboIbbI/AAAAAAAABAs/7wCMVfALJcU/s1600/O-que-quando-quem-porque.jpg" TargetMode="External"/><Relationship Id="rId4" Type="http://schemas.openxmlformats.org/officeDocument/2006/relationships/hyperlink" Target="https://officechai.com/news/elon-musk-receives-product-suggestion-twitter-tesla-implements-6-days-later/" TargetMode="External"/><Relationship Id="rId5" Type="http://schemas.openxmlformats.org/officeDocument/2006/relationships/hyperlink" Target="https://www.b9.com.br/63059/elon-musk-vira-policial-civil-em-outdoor-no-mato-grosso-do-sul/" TargetMode="External"/><Relationship Id="rId6" Type="http://schemas.openxmlformats.org/officeDocument/2006/relationships/hyperlink" Target="https://twitter.com/elonmusk/status/69566603367632896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3.png"/><Relationship Id="rId4" Type="http://schemas.openxmlformats.org/officeDocument/2006/relationships/hyperlink" Target="https://4.bp.blogspot.com/-j3oAcnw_LdE/U5dXZboIbbI/AAAAAAAABAs/7wCMVfALJcU/s1600/O-que-quando-quem-porque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0.png"/><Relationship Id="rId4" Type="http://schemas.openxmlformats.org/officeDocument/2006/relationships/image" Target="../media/image95.png"/><Relationship Id="rId5" Type="http://schemas.openxmlformats.org/officeDocument/2006/relationships/hyperlink" Target="https://officechai.com/news/elon-musk-receives-product-suggestion-twitter-tesla-implements-6-days-later/#sthash.dSJuc1Nu.luaRj0wv.dpbs" TargetMode="External"/><Relationship Id="rId6" Type="http://schemas.openxmlformats.org/officeDocument/2006/relationships/image" Target="../media/image89.png"/><Relationship Id="rId7" Type="http://schemas.openxmlformats.org/officeDocument/2006/relationships/image" Target="../media/image9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0.png"/><Relationship Id="rId4" Type="http://schemas.openxmlformats.org/officeDocument/2006/relationships/image" Target="../media/image95.png"/><Relationship Id="rId5" Type="http://schemas.openxmlformats.org/officeDocument/2006/relationships/hyperlink" Target="https://officechai.com/news/elon-musk-receives-product-suggestion-twitter-tesla-implements-6-days-later/#sthash.dSJuc1Nu.luaRj0wv.dpbs" TargetMode="External"/><Relationship Id="rId6" Type="http://schemas.openxmlformats.org/officeDocument/2006/relationships/image" Target="../media/image89.png"/><Relationship Id="rId7" Type="http://schemas.openxmlformats.org/officeDocument/2006/relationships/image" Target="../media/image9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0.png"/><Relationship Id="rId4" Type="http://schemas.openxmlformats.org/officeDocument/2006/relationships/image" Target="../media/image95.png"/><Relationship Id="rId5" Type="http://schemas.openxmlformats.org/officeDocument/2006/relationships/hyperlink" Target="https://officechai.com/news/elon-musk-receives-product-suggestion-twitter-tesla-implements-6-days-later/#sthash.dSJuc1Nu.luaRj0wv.dpbs" TargetMode="External"/><Relationship Id="rId6" Type="http://schemas.openxmlformats.org/officeDocument/2006/relationships/image" Target="../media/image89.png"/><Relationship Id="rId7" Type="http://schemas.openxmlformats.org/officeDocument/2006/relationships/image" Target="../media/image9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0.png"/><Relationship Id="rId4" Type="http://schemas.openxmlformats.org/officeDocument/2006/relationships/image" Target="../media/image95.png"/><Relationship Id="rId5" Type="http://schemas.openxmlformats.org/officeDocument/2006/relationships/hyperlink" Target="https://officechai.com/news/elon-musk-receives-product-suggestion-twitter-tesla-implements-6-days-later/#sthash.dSJuc1Nu.luaRj0wv.dpbs" TargetMode="External"/><Relationship Id="rId6" Type="http://schemas.openxmlformats.org/officeDocument/2006/relationships/image" Target="../media/image89.png"/><Relationship Id="rId7" Type="http://schemas.openxmlformats.org/officeDocument/2006/relationships/image" Target="../media/image9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5.png"/><Relationship Id="rId6" Type="http://schemas.openxmlformats.org/officeDocument/2006/relationships/hyperlink" Target="https://officechai.com/news/elon-musk-receives-product-suggestion-twitter-tesla-implements-6-days-later/#sthash.dSJuc1Nu.luaRj0wv.dpbs" TargetMode="External"/><Relationship Id="rId7" Type="http://schemas.openxmlformats.org/officeDocument/2006/relationships/image" Target="../media/image9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9.com.br/63059/elon-musk-vira-policial-civil-em-outdoor-no-mato-grosso-do-sul/" TargetMode="External"/><Relationship Id="rId4" Type="http://schemas.openxmlformats.org/officeDocument/2006/relationships/image" Target="../media/image96.png"/><Relationship Id="rId5" Type="http://schemas.openxmlformats.org/officeDocument/2006/relationships/hyperlink" Target="https://twitter.com/elonmusk/status/6956660336763289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552576" y="27214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Conhecimento, Colaboração e Marketing</a:t>
            </a:r>
            <a:endParaRPr b="1" sz="44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4" name="Google Shape;264;p2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Imagem “O quê, quando, onde...”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https://4.bp.blogspot.com/-j3oAcnw_LdE/U5dXZboIbbI/AAAAAAAABAs/7wCMVfALJcU/s1600/O-que-quando-quem-porque.jpg</a:t>
            </a:r>
            <a:endParaRPr sz="1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Matéria "Elon Musk Receives Product Suggestion On Twitter, Tesla Implements It 6 Days Later"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https://officechai.com/news/elon-musk-receives-product-suggestion-twitter-tesla-implements-6-days-later/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Matéria “Elon Musk vira policial civil em outdoor no Mato Grosso do Sul”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https://www.b9.com.br/63059/elon-musk-vira-policial-civil-em-outdoor-no-mato-grosso-do-sul/</a:t>
            </a:r>
            <a:endParaRPr sz="1800" u="sng">
              <a:solidFill>
                <a:srgbClr val="0563C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 u="sng"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Elon Tweet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6"/>
              </a:rPr>
              <a:t>https://twitter.com/elonmusk/status/695666033676328960</a:t>
            </a:r>
            <a:endParaRPr sz="2400"/>
          </a:p>
        </p:txBody>
      </p:sp>
      <p:sp>
        <p:nvSpPr>
          <p:cNvPr id="265" name="Google Shape;265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Monitoramento</a:t>
            </a:r>
            <a:endParaRPr b="1" i="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Marketing Social e Monitoramento</a:t>
            </a:r>
            <a:endParaRPr sz="4800"/>
          </a:p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Diagnóstico:</a:t>
            </a:r>
            <a:r>
              <a:rPr lang="pt-BR"/>
              <a:t> Saber o quê, por quê, quem, quando, quanto, onde, como estão falando da sua marca, empresa ou assunto de interesse e qual será seu plano de ação seguinte.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00" y="3289625"/>
            <a:ext cx="4251600" cy="242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8676007" y="5625811"/>
            <a:ext cx="617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image url</a:t>
            </a:r>
            <a:endParaRPr sz="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Tesla's Case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Monitoramento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48366" l="5230" r="24377" t="18202"/>
          <a:stretch/>
        </p:blipFill>
        <p:spPr>
          <a:xfrm>
            <a:off x="1429950" y="3680300"/>
            <a:ext cx="5964450" cy="22348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grpSp>
        <p:nvGrpSpPr>
          <p:cNvPr id="173" name="Google Shape;173;p16"/>
          <p:cNvGrpSpPr/>
          <p:nvPr/>
        </p:nvGrpSpPr>
        <p:grpSpPr>
          <a:xfrm>
            <a:off x="5553641" y="1990911"/>
            <a:ext cx="5964465" cy="1987168"/>
            <a:chOff x="5350975" y="2467325"/>
            <a:chExt cx="6545725" cy="2180825"/>
          </a:xfrm>
        </p:grpSpPr>
        <p:sp>
          <p:nvSpPr>
            <p:cNvPr id="174" name="Google Shape;174;p16"/>
            <p:cNvSpPr/>
            <p:nvPr/>
          </p:nvSpPr>
          <p:spPr>
            <a:xfrm>
              <a:off x="11136042" y="3241500"/>
              <a:ext cx="6303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9816925" y="3546250"/>
              <a:ext cx="9579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" name="Google Shape;176;p16"/>
            <p:cNvPicPr preferRelativeResize="0"/>
            <p:nvPr/>
          </p:nvPicPr>
          <p:blipFill rotWithShape="1">
            <a:blip r:embed="rId4">
              <a:alphaModFix/>
            </a:blip>
            <a:srcRect b="7287" l="3323" r="7326" t="0"/>
            <a:stretch/>
          </p:blipFill>
          <p:spPr>
            <a:xfrm>
              <a:off x="5350975" y="2467325"/>
              <a:ext cx="6545725" cy="218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6"/>
          <p:cNvSpPr txBox="1"/>
          <p:nvPr/>
        </p:nvSpPr>
        <p:spPr>
          <a:xfrm>
            <a:off x="6722089" y="111450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5"/>
              </a:rPr>
              <a:t>Fonte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6">
            <a:alphaModFix/>
          </a:blip>
          <a:srcRect b="0" l="1835" r="0" t="38019"/>
          <a:stretch/>
        </p:blipFill>
        <p:spPr>
          <a:xfrm>
            <a:off x="1371600" y="1114500"/>
            <a:ext cx="5350500" cy="11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7">
            <a:alphaModFix/>
          </a:blip>
          <a:srcRect b="38845" l="51855" r="0" t="0"/>
          <a:stretch/>
        </p:blipFill>
        <p:spPr>
          <a:xfrm>
            <a:off x="5695954" y="5177854"/>
            <a:ext cx="4657696" cy="45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>
            <a:off x="1498465" y="5008569"/>
            <a:ext cx="872700" cy="341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513800" y="3236775"/>
            <a:ext cx="957900" cy="375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Região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Engenharia de Atributos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48366" l="5230" r="24377" t="18202"/>
          <a:stretch/>
        </p:blipFill>
        <p:spPr>
          <a:xfrm>
            <a:off x="1429950" y="3680300"/>
            <a:ext cx="5964450" cy="22348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grpSp>
        <p:nvGrpSpPr>
          <p:cNvPr id="190" name="Google Shape;190;p17"/>
          <p:cNvGrpSpPr/>
          <p:nvPr/>
        </p:nvGrpSpPr>
        <p:grpSpPr>
          <a:xfrm>
            <a:off x="5553641" y="1990911"/>
            <a:ext cx="5964465" cy="1987168"/>
            <a:chOff x="5350975" y="2467325"/>
            <a:chExt cx="6545725" cy="2180825"/>
          </a:xfrm>
        </p:grpSpPr>
        <p:sp>
          <p:nvSpPr>
            <p:cNvPr id="191" name="Google Shape;191;p17"/>
            <p:cNvSpPr/>
            <p:nvPr/>
          </p:nvSpPr>
          <p:spPr>
            <a:xfrm>
              <a:off x="11136042" y="3241500"/>
              <a:ext cx="6303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9816925" y="3546250"/>
              <a:ext cx="9579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3" name="Google Shape;193;p17"/>
            <p:cNvPicPr preferRelativeResize="0"/>
            <p:nvPr/>
          </p:nvPicPr>
          <p:blipFill rotWithShape="1">
            <a:blip r:embed="rId4">
              <a:alphaModFix/>
            </a:blip>
            <a:srcRect b="7287" l="3323" r="7326" t="0"/>
            <a:stretch/>
          </p:blipFill>
          <p:spPr>
            <a:xfrm>
              <a:off x="5350975" y="2467325"/>
              <a:ext cx="6545725" cy="218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17"/>
          <p:cNvSpPr txBox="1"/>
          <p:nvPr/>
        </p:nvSpPr>
        <p:spPr>
          <a:xfrm>
            <a:off x="6722089" y="111450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5"/>
              </a:rPr>
              <a:t>Fonte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6">
            <a:alphaModFix/>
          </a:blip>
          <a:srcRect b="0" l="1835" r="0" t="38019"/>
          <a:stretch/>
        </p:blipFill>
        <p:spPr>
          <a:xfrm>
            <a:off x="1371600" y="1114500"/>
            <a:ext cx="5350500" cy="11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7">
            <a:alphaModFix/>
          </a:blip>
          <a:srcRect b="38845" l="51855" r="0" t="0"/>
          <a:stretch/>
        </p:blipFill>
        <p:spPr>
          <a:xfrm>
            <a:off x="5695954" y="5177854"/>
            <a:ext cx="4657696" cy="45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7606725" y="3232275"/>
            <a:ext cx="1334100" cy="375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7089175" y="2641625"/>
            <a:ext cx="987000" cy="375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Palavras-chave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Engenharia de Atributos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48366" l="5230" r="24377" t="18202"/>
          <a:stretch/>
        </p:blipFill>
        <p:spPr>
          <a:xfrm>
            <a:off x="1429950" y="3680300"/>
            <a:ext cx="5964450" cy="22348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grpSp>
        <p:nvGrpSpPr>
          <p:cNvPr id="207" name="Google Shape;207;p18"/>
          <p:cNvGrpSpPr/>
          <p:nvPr/>
        </p:nvGrpSpPr>
        <p:grpSpPr>
          <a:xfrm>
            <a:off x="5553641" y="1990911"/>
            <a:ext cx="5964465" cy="1987168"/>
            <a:chOff x="5350975" y="2467325"/>
            <a:chExt cx="6545725" cy="2180825"/>
          </a:xfrm>
        </p:grpSpPr>
        <p:sp>
          <p:nvSpPr>
            <p:cNvPr id="208" name="Google Shape;208;p18"/>
            <p:cNvSpPr/>
            <p:nvPr/>
          </p:nvSpPr>
          <p:spPr>
            <a:xfrm>
              <a:off x="11136042" y="3241500"/>
              <a:ext cx="6303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9816925" y="3546250"/>
              <a:ext cx="9579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18"/>
            <p:cNvPicPr preferRelativeResize="0"/>
            <p:nvPr/>
          </p:nvPicPr>
          <p:blipFill rotWithShape="1">
            <a:blip r:embed="rId4">
              <a:alphaModFix/>
            </a:blip>
            <a:srcRect b="7287" l="3323" r="7326" t="0"/>
            <a:stretch/>
          </p:blipFill>
          <p:spPr>
            <a:xfrm>
              <a:off x="5350975" y="2467325"/>
              <a:ext cx="6545725" cy="218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8"/>
          <p:cNvSpPr txBox="1"/>
          <p:nvPr/>
        </p:nvSpPr>
        <p:spPr>
          <a:xfrm>
            <a:off x="6722089" y="111450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5"/>
              </a:rPr>
              <a:t>Fonte</a:t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6">
            <a:alphaModFix/>
          </a:blip>
          <a:srcRect b="0" l="1835" r="0" t="38019"/>
          <a:stretch/>
        </p:blipFill>
        <p:spPr>
          <a:xfrm>
            <a:off x="1371600" y="1114500"/>
            <a:ext cx="5350500" cy="11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7">
            <a:alphaModFix/>
          </a:blip>
          <a:srcRect b="38845" l="51855" r="0" t="0"/>
          <a:stretch/>
        </p:blipFill>
        <p:spPr>
          <a:xfrm>
            <a:off x="5695954" y="5177854"/>
            <a:ext cx="4657696" cy="45945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8037756" y="2679850"/>
            <a:ext cx="1270200" cy="35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9622425" y="2959850"/>
            <a:ext cx="877800" cy="35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Polaridade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Engenharia de Atributos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48366" l="5230" r="24377" t="18202"/>
          <a:stretch/>
        </p:blipFill>
        <p:spPr>
          <a:xfrm>
            <a:off x="1429950" y="3680300"/>
            <a:ext cx="5964450" cy="22348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grpSp>
        <p:nvGrpSpPr>
          <p:cNvPr id="224" name="Google Shape;224;p19"/>
          <p:cNvGrpSpPr/>
          <p:nvPr/>
        </p:nvGrpSpPr>
        <p:grpSpPr>
          <a:xfrm>
            <a:off x="5553641" y="1990911"/>
            <a:ext cx="5964465" cy="1987168"/>
            <a:chOff x="5350975" y="2467325"/>
            <a:chExt cx="6545725" cy="2180825"/>
          </a:xfrm>
        </p:grpSpPr>
        <p:sp>
          <p:nvSpPr>
            <p:cNvPr id="225" name="Google Shape;225;p19"/>
            <p:cNvSpPr/>
            <p:nvPr/>
          </p:nvSpPr>
          <p:spPr>
            <a:xfrm>
              <a:off x="11136042" y="3241500"/>
              <a:ext cx="6303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9816925" y="3546250"/>
              <a:ext cx="9579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" name="Google Shape;227;p19"/>
            <p:cNvPicPr preferRelativeResize="0"/>
            <p:nvPr/>
          </p:nvPicPr>
          <p:blipFill rotWithShape="1">
            <a:blip r:embed="rId4">
              <a:alphaModFix/>
            </a:blip>
            <a:srcRect b="7287" l="3323" r="7326" t="0"/>
            <a:stretch/>
          </p:blipFill>
          <p:spPr>
            <a:xfrm>
              <a:off x="5350975" y="2467325"/>
              <a:ext cx="6545725" cy="218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9"/>
          <p:cNvSpPr txBox="1"/>
          <p:nvPr/>
        </p:nvSpPr>
        <p:spPr>
          <a:xfrm>
            <a:off x="6722089" y="111450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5"/>
              </a:rPr>
              <a:t>Fonte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6">
            <a:alphaModFix/>
          </a:blip>
          <a:srcRect b="0" l="1835" r="0" t="38019"/>
          <a:stretch/>
        </p:blipFill>
        <p:spPr>
          <a:xfrm>
            <a:off x="1371600" y="1114500"/>
            <a:ext cx="5350500" cy="11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7">
            <a:alphaModFix/>
          </a:blip>
          <a:srcRect b="38845" l="51855" r="0" t="0"/>
          <a:stretch/>
        </p:blipFill>
        <p:spPr>
          <a:xfrm>
            <a:off x="5695954" y="5177854"/>
            <a:ext cx="4657696" cy="4594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/>
          <p:nvPr/>
        </p:nvSpPr>
        <p:spPr>
          <a:xfrm>
            <a:off x="10828738" y="2644625"/>
            <a:ext cx="597300" cy="375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1835" r="0" t="38019"/>
          <a:stretch/>
        </p:blipFill>
        <p:spPr>
          <a:xfrm>
            <a:off x="1371600" y="1114500"/>
            <a:ext cx="5350500" cy="11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Entidade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Engenharia de Atributos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 b="48366" l="5230" r="24377" t="18202"/>
          <a:stretch/>
        </p:blipFill>
        <p:spPr>
          <a:xfrm>
            <a:off x="1429950" y="3680300"/>
            <a:ext cx="5964450" cy="22348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pic>
      <p:grpSp>
        <p:nvGrpSpPr>
          <p:cNvPr id="241" name="Google Shape;241;p20"/>
          <p:cNvGrpSpPr/>
          <p:nvPr/>
        </p:nvGrpSpPr>
        <p:grpSpPr>
          <a:xfrm>
            <a:off x="5553641" y="1990911"/>
            <a:ext cx="5964465" cy="1987168"/>
            <a:chOff x="5350975" y="2467325"/>
            <a:chExt cx="6545725" cy="2180825"/>
          </a:xfrm>
        </p:grpSpPr>
        <p:sp>
          <p:nvSpPr>
            <p:cNvPr id="242" name="Google Shape;242;p20"/>
            <p:cNvSpPr/>
            <p:nvPr/>
          </p:nvSpPr>
          <p:spPr>
            <a:xfrm>
              <a:off x="11136042" y="3241500"/>
              <a:ext cx="6303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9816925" y="3546250"/>
              <a:ext cx="957900" cy="375000"/>
            </a:xfrm>
            <a:prstGeom prst="rect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4" name="Google Shape;244;p20"/>
            <p:cNvPicPr preferRelativeResize="0"/>
            <p:nvPr/>
          </p:nvPicPr>
          <p:blipFill rotWithShape="1">
            <a:blip r:embed="rId5">
              <a:alphaModFix/>
            </a:blip>
            <a:srcRect b="7287" l="3323" r="7326" t="0"/>
            <a:stretch/>
          </p:blipFill>
          <p:spPr>
            <a:xfrm>
              <a:off x="5350975" y="2467325"/>
              <a:ext cx="6545725" cy="218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0"/>
          <p:cNvSpPr txBox="1"/>
          <p:nvPr/>
        </p:nvSpPr>
        <p:spPr>
          <a:xfrm>
            <a:off x="6722089" y="111450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FF"/>
                </a:solidFill>
                <a:hlinkClick r:id="rId6"/>
              </a:rPr>
              <a:t>Fonte</a:t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7">
            <a:alphaModFix/>
          </a:blip>
          <a:srcRect b="38845" l="51855" r="0" t="0"/>
          <a:stretch/>
        </p:blipFill>
        <p:spPr>
          <a:xfrm>
            <a:off x="5695954" y="5177854"/>
            <a:ext cx="4657696" cy="459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/>
          <p:nvPr/>
        </p:nvSpPr>
        <p:spPr>
          <a:xfrm>
            <a:off x="5624400" y="2049125"/>
            <a:ext cx="2122800" cy="5955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Entidade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Pois é</a:t>
            </a:r>
            <a:r>
              <a:rPr lang="pt-BR"/>
              <a:t>...</a:t>
            </a:r>
            <a:r>
              <a:rPr lang="pt-BR"/>
              <a:t>.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1705189" y="4372755"/>
            <a:ext cx="71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Fonte</a:t>
            </a:r>
            <a:endParaRPr u="sng">
              <a:solidFill>
                <a:schemeClr val="hlink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4">
            <a:alphaModFix/>
          </a:blip>
          <a:srcRect b="58548" l="0" r="4888" t="664"/>
          <a:stretch/>
        </p:blipFill>
        <p:spPr>
          <a:xfrm>
            <a:off x="1705200" y="1481300"/>
            <a:ext cx="4697924" cy="293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5778000" y="5586800"/>
            <a:ext cx="66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Fonte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4">
            <a:alphaModFix/>
          </a:blip>
          <a:srcRect b="2870" l="8109" r="7595" t="41384"/>
          <a:stretch/>
        </p:blipFill>
        <p:spPr>
          <a:xfrm>
            <a:off x="6403125" y="2196400"/>
            <a:ext cx="4189700" cy="40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