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  <p:sldMasterId id="21474836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26844909_0_0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4526844909_0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26844909_0_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4526844909_0_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26844909_0_1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4526844909_0_1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e96b91a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4e96b91a9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0.png"/><Relationship Id="rId13" Type="http://schemas.openxmlformats.org/officeDocument/2006/relationships/image" Target="../media/image31.png"/><Relationship Id="rId12" Type="http://schemas.openxmlformats.org/officeDocument/2006/relationships/image" Target="../media/image18.png"/><Relationship Id="rId1" Type="http://schemas.openxmlformats.org/officeDocument/2006/relationships/image" Target="../media/image43.png"/><Relationship Id="rId2" Type="http://schemas.openxmlformats.org/officeDocument/2006/relationships/image" Target="../media/image35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3.png"/><Relationship Id="rId16" Type="http://schemas.openxmlformats.org/officeDocument/2006/relationships/theme" Target="../theme/theme5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11" Type="http://schemas.openxmlformats.org/officeDocument/2006/relationships/image" Target="../media/image26.png"/><Relationship Id="rId22" Type="http://schemas.openxmlformats.org/officeDocument/2006/relationships/theme" Target="../theme/theme1.xml"/><Relationship Id="rId10" Type="http://schemas.openxmlformats.org/officeDocument/2006/relationships/image" Target="../media/image27.png"/><Relationship Id="rId21" Type="http://schemas.openxmlformats.org/officeDocument/2006/relationships/slideLayout" Target="../slideLayouts/slideLayout3.xml"/><Relationship Id="rId13" Type="http://schemas.openxmlformats.org/officeDocument/2006/relationships/image" Target="../media/image45.png"/><Relationship Id="rId12" Type="http://schemas.openxmlformats.org/officeDocument/2006/relationships/image" Target="../media/image34.png"/><Relationship Id="rId1" Type="http://schemas.openxmlformats.org/officeDocument/2006/relationships/image" Target="../media/image23.png"/><Relationship Id="rId2" Type="http://schemas.openxmlformats.org/officeDocument/2006/relationships/image" Target="../media/image29.png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Relationship Id="rId15" Type="http://schemas.openxmlformats.org/officeDocument/2006/relationships/image" Target="../media/image46.png"/><Relationship Id="rId14" Type="http://schemas.openxmlformats.org/officeDocument/2006/relationships/image" Target="../media/image40.png"/><Relationship Id="rId17" Type="http://schemas.openxmlformats.org/officeDocument/2006/relationships/image" Target="../media/image39.png"/><Relationship Id="rId16" Type="http://schemas.openxmlformats.org/officeDocument/2006/relationships/image" Target="../media/image44.png"/><Relationship Id="rId5" Type="http://schemas.openxmlformats.org/officeDocument/2006/relationships/image" Target="../media/image24.png"/><Relationship Id="rId19" Type="http://schemas.openxmlformats.org/officeDocument/2006/relationships/image" Target="../media/image41.png"/><Relationship Id="rId6" Type="http://schemas.openxmlformats.org/officeDocument/2006/relationships/image" Target="../media/image32.png"/><Relationship Id="rId18" Type="http://schemas.openxmlformats.org/officeDocument/2006/relationships/image" Target="../media/image36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49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creencrush.com/lost-world-jurassic-park-easter-egg/" TargetMode="External"/><Relationship Id="rId4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Métricas em Redes Complexas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37898" y="4133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rPr>
              <a:t>Cristiano Carvalho</a:t>
            </a:r>
            <a:endParaRPr sz="2500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Menor Caminho</a:t>
            </a:r>
            <a:endParaRPr b="1" i="0" sz="3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Qual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menor caminho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Schwarzenegger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Isótopo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870" y="2227888"/>
            <a:ext cx="8047450" cy="24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1415350" y="4863100"/>
            <a:ext cx="97386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medida do menor caminho é implementada pelo node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Shortest Path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12561" l="26762" r="48915" t="14869"/>
          <a:stretch/>
        </p:blipFill>
        <p:spPr>
          <a:xfrm>
            <a:off x="846425" y="2227900"/>
            <a:ext cx="1865050" cy="24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Qual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menor caminho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Schwarzenegger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Isótopo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3539" l="3387" r="14591" t="8109"/>
          <a:stretch/>
        </p:blipFill>
        <p:spPr>
          <a:xfrm>
            <a:off x="5931275" y="2136975"/>
            <a:ext cx="5625950" cy="35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920325" y="2017050"/>
            <a:ext cx="3000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Para visualizar uma rede utilizamos o 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Network Viewer</a:t>
            </a:r>
            <a:endParaRPr b="1"/>
          </a:p>
        </p:txBody>
      </p:sp>
      <p:sp>
        <p:nvSpPr>
          <p:cNvPr id="166" name="Google Shape;166;p23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1234" r="0" t="0"/>
          <a:stretch/>
        </p:blipFill>
        <p:spPr>
          <a:xfrm>
            <a:off x="610575" y="3393200"/>
            <a:ext cx="4930275" cy="2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920325" y="1252300"/>
            <a:ext cx="941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Como assim?  Jurassic Park 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easter egg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450" y="2194825"/>
            <a:ext cx="4256600" cy="4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ts val="1100"/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Análise de Redes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